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notesMasterIdLst>
    <p:notesMasterId r:id="rId27"/>
  </p:notesMasterIdLst>
  <p:sldSz cx="12192000" cy="6858000"/>
  <p:notesSz cx="6858000" cy="12192000"/>
  <p:embeddedFontLst>
    <p:embeddedFont>
      <p:font typeface="Noto Sans SC" charset="-122" pitchFamily="34"/>
      <p:regular r:id="rId3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32" Type="http://schemas.openxmlformats.org/officeDocument/2006/relationships/font" Target="fonts/font1.fntdata"/></Relationships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339953" y="381000"/>
            <a:ext cx="1514475" cy="381000"/>
          </a:xfrm>
          <a:custGeom>
            <a:avLst/>
            <a:gdLst/>
            <a:ahLst/>
            <a:cxnLst/>
            <a:rect l="l" t="t" r="r" b="b"/>
            <a:pathLst>
              <a:path w="1514475" h="381000">
                <a:moveTo>
                  <a:pt x="190500" y="0"/>
                </a:moveTo>
                <a:lnTo>
                  <a:pt x="1323975" y="0"/>
                </a:lnTo>
                <a:cubicBezTo>
                  <a:pt x="1429115" y="0"/>
                  <a:pt x="1514475" y="85360"/>
                  <a:pt x="1514475" y="190500"/>
                </a:cubicBezTo>
                <a:lnTo>
                  <a:pt x="1514475" y="190500"/>
                </a:lnTo>
                <a:cubicBezTo>
                  <a:pt x="1514475" y="295640"/>
                  <a:pt x="1429115" y="381000"/>
                  <a:pt x="1323975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5530453" y="457200"/>
            <a:ext cx="113094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spc="60" kern="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阶段1交付文档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88284" y="990600"/>
            <a:ext cx="44196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spc="-135" kern="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UI架构与原型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02584" y="1828800"/>
            <a:ext cx="419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>
                    <a:alpha val="5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APP视觉体系方案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4415" y="62865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19050" y="71438"/>
                </a:moveTo>
                <a:lnTo>
                  <a:pt x="19050" y="80962"/>
                </a:lnTo>
                <a:cubicBezTo>
                  <a:pt x="19050" y="83582"/>
                  <a:pt x="21193" y="85725"/>
                  <a:pt x="23813" y="85725"/>
                </a:cubicBezTo>
                <a:lnTo>
                  <a:pt x="33338" y="85725"/>
                </a:lnTo>
                <a:cubicBezTo>
                  <a:pt x="35957" y="85725"/>
                  <a:pt x="38100" y="83582"/>
                  <a:pt x="38100" y="80962"/>
                </a:cubicBezTo>
                <a:lnTo>
                  <a:pt x="38100" y="71438"/>
                </a:lnTo>
                <a:cubicBezTo>
                  <a:pt x="38100" y="68818"/>
                  <a:pt x="35957" y="66675"/>
                  <a:pt x="33338" y="66675"/>
                </a:cubicBezTo>
                <a:lnTo>
                  <a:pt x="23813" y="66675"/>
                </a:lnTo>
                <a:cubicBezTo>
                  <a:pt x="21193" y="66675"/>
                  <a:pt x="19050" y="68818"/>
                  <a:pt x="19050" y="71438"/>
                </a:cubicBezTo>
                <a:close/>
                <a:moveTo>
                  <a:pt x="57150" y="71438"/>
                </a:moveTo>
                <a:lnTo>
                  <a:pt x="57150" y="80962"/>
                </a:lnTo>
                <a:cubicBezTo>
                  <a:pt x="57150" y="83582"/>
                  <a:pt x="59293" y="85725"/>
                  <a:pt x="61912" y="85725"/>
                </a:cubicBezTo>
                <a:lnTo>
                  <a:pt x="71438" y="85725"/>
                </a:lnTo>
                <a:cubicBezTo>
                  <a:pt x="74057" y="85725"/>
                  <a:pt x="76200" y="83582"/>
                  <a:pt x="76200" y="80962"/>
                </a:cubicBezTo>
                <a:lnTo>
                  <a:pt x="76200" y="71438"/>
                </a:lnTo>
                <a:cubicBezTo>
                  <a:pt x="76200" y="68818"/>
                  <a:pt x="74057" y="66675"/>
                  <a:pt x="71438" y="66675"/>
                </a:cubicBezTo>
                <a:lnTo>
                  <a:pt x="61912" y="66675"/>
                </a:lnTo>
                <a:cubicBezTo>
                  <a:pt x="59293" y="66675"/>
                  <a:pt x="57150" y="68818"/>
                  <a:pt x="57150" y="71438"/>
                </a:cubicBezTo>
                <a:close/>
                <a:moveTo>
                  <a:pt x="100013" y="66675"/>
                </a:moveTo>
                <a:cubicBezTo>
                  <a:pt x="97393" y="66675"/>
                  <a:pt x="95250" y="68818"/>
                  <a:pt x="95250" y="71438"/>
                </a:cubicBezTo>
                <a:lnTo>
                  <a:pt x="95250" y="80962"/>
                </a:lnTo>
                <a:cubicBezTo>
                  <a:pt x="95250" y="83582"/>
                  <a:pt x="97393" y="85725"/>
                  <a:pt x="100013" y="85725"/>
                </a:cubicBezTo>
                <a:lnTo>
                  <a:pt x="109537" y="85725"/>
                </a:lnTo>
                <a:cubicBezTo>
                  <a:pt x="112157" y="85725"/>
                  <a:pt x="114300" y="83582"/>
                  <a:pt x="114300" y="80962"/>
                </a:cubicBezTo>
                <a:lnTo>
                  <a:pt x="114300" y="71438"/>
                </a:lnTo>
                <a:cubicBezTo>
                  <a:pt x="114300" y="68818"/>
                  <a:pt x="112157" y="66675"/>
                  <a:pt x="109537" y="66675"/>
                </a:cubicBezTo>
                <a:lnTo>
                  <a:pt x="100013" y="66675"/>
                </a:lnTo>
                <a:close/>
                <a:moveTo>
                  <a:pt x="19050" y="109537"/>
                </a:move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33338" y="123825"/>
                </a:lnTo>
                <a:cubicBezTo>
                  <a:pt x="35957" y="123825"/>
                  <a:pt x="38100" y="121682"/>
                  <a:pt x="38100" y="119062"/>
                </a:cubicBezTo>
                <a:lnTo>
                  <a:pt x="38100" y="109537"/>
                </a:lnTo>
                <a:cubicBezTo>
                  <a:pt x="38100" y="106918"/>
                  <a:pt x="35957" y="104775"/>
                  <a:pt x="33338" y="104775"/>
                </a:cubicBezTo>
                <a:lnTo>
                  <a:pt x="23813" y="104775"/>
                </a:lnTo>
                <a:cubicBezTo>
                  <a:pt x="21193" y="104775"/>
                  <a:pt x="19050" y="106918"/>
                  <a:pt x="19050" y="109537"/>
                </a:cubicBezTo>
                <a:close/>
                <a:moveTo>
                  <a:pt x="61912" y="104775"/>
                </a:moveTo>
                <a:cubicBezTo>
                  <a:pt x="59293" y="104775"/>
                  <a:pt x="57150" y="106918"/>
                  <a:pt x="57150" y="109537"/>
                </a:cubicBezTo>
                <a:lnTo>
                  <a:pt x="57150" y="119062"/>
                </a:lnTo>
                <a:cubicBezTo>
                  <a:pt x="57150" y="121682"/>
                  <a:pt x="59293" y="123825"/>
                  <a:pt x="61912" y="123825"/>
                </a:cubicBezTo>
                <a:lnTo>
                  <a:pt x="71438" y="123825"/>
                </a:lnTo>
                <a:cubicBezTo>
                  <a:pt x="74057" y="123825"/>
                  <a:pt x="76200" y="121682"/>
                  <a:pt x="76200" y="119062"/>
                </a:cubicBezTo>
                <a:lnTo>
                  <a:pt x="76200" y="109537"/>
                </a:lnTo>
                <a:cubicBezTo>
                  <a:pt x="76200" y="106918"/>
                  <a:pt x="74057" y="104775"/>
                  <a:pt x="71438" y="104775"/>
                </a:cubicBezTo>
                <a:lnTo>
                  <a:pt x="61912" y="104775"/>
                </a:lnTo>
                <a:close/>
                <a:moveTo>
                  <a:pt x="95250" y="109537"/>
                </a:moveTo>
                <a:lnTo>
                  <a:pt x="95250" y="119062"/>
                </a:lnTo>
                <a:cubicBezTo>
                  <a:pt x="95250" y="121682"/>
                  <a:pt x="97393" y="123825"/>
                  <a:pt x="100013" y="123825"/>
                </a:cubicBezTo>
                <a:lnTo>
                  <a:pt x="109537" y="123825"/>
                </a:lnTo>
                <a:cubicBezTo>
                  <a:pt x="112157" y="123825"/>
                  <a:pt x="114300" y="121682"/>
                  <a:pt x="114300" y="119062"/>
                </a:cubicBezTo>
                <a:lnTo>
                  <a:pt x="114300" y="109537"/>
                </a:lnTo>
                <a:cubicBezTo>
                  <a:pt x="114300" y="106918"/>
                  <a:pt x="112157" y="104775"/>
                  <a:pt x="109537" y="104775"/>
                </a:cubicBezTo>
                <a:lnTo>
                  <a:pt x="100013" y="104775"/>
                </a:lnTo>
                <a:cubicBezTo>
                  <a:pt x="97393" y="104775"/>
                  <a:pt x="95250" y="106918"/>
                  <a:pt x="95250" y="109537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5284440" y="6248400"/>
            <a:ext cx="85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4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2026-03-25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409879" y="628650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6638479" y="6248400"/>
            <a:ext cx="533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4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UI团队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1901" y="321901"/>
            <a:ext cx="11612578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spc="51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OUT OF SCOPE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1901" y="579422"/>
            <a:ext cx="11693053" cy="321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81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范围外节点说明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5925" y="1098487"/>
            <a:ext cx="5665457" cy="1456602"/>
          </a:xfrm>
          <a:custGeom>
            <a:avLst/>
            <a:gdLst/>
            <a:ahLst/>
            <a:cxnLst/>
            <a:rect l="l" t="t" r="r" b="b"/>
            <a:pathLst>
              <a:path w="5665457" h="1456602">
                <a:moveTo>
                  <a:pt x="96573" y="0"/>
                </a:moveTo>
                <a:lnTo>
                  <a:pt x="5568885" y="0"/>
                </a:lnTo>
                <a:cubicBezTo>
                  <a:pt x="5622220" y="0"/>
                  <a:pt x="5665457" y="43237"/>
                  <a:pt x="5665457" y="96573"/>
                </a:cubicBezTo>
                <a:lnTo>
                  <a:pt x="5665457" y="1360029"/>
                </a:lnTo>
                <a:cubicBezTo>
                  <a:pt x="5665457" y="1413365"/>
                  <a:pt x="5622220" y="1456602"/>
                  <a:pt x="5568885" y="1456602"/>
                </a:cubicBezTo>
                <a:lnTo>
                  <a:pt x="96573" y="1456602"/>
                </a:lnTo>
                <a:cubicBezTo>
                  <a:pt x="43237" y="1456602"/>
                  <a:pt x="0" y="1413365"/>
                  <a:pt x="0" y="1360029"/>
                </a:cubicBezTo>
                <a:lnTo>
                  <a:pt x="0" y="96573"/>
                </a:lnTo>
                <a:cubicBezTo>
                  <a:pt x="0" y="43273"/>
                  <a:pt x="43273" y="0"/>
                  <a:pt x="96573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90899" y="1263461"/>
            <a:ext cx="386281" cy="386281"/>
          </a:xfrm>
          <a:custGeom>
            <a:avLst/>
            <a:gdLst/>
            <a:ahLst/>
            <a:cxnLst/>
            <a:rect l="l" t="t" r="r" b="b"/>
            <a:pathLst>
              <a:path w="386281" h="386281">
                <a:moveTo>
                  <a:pt x="64381" y="0"/>
                </a:moveTo>
                <a:lnTo>
                  <a:pt x="321900" y="0"/>
                </a:lnTo>
                <a:cubicBezTo>
                  <a:pt x="357433" y="0"/>
                  <a:pt x="386281" y="28848"/>
                  <a:pt x="386281" y="64381"/>
                </a:cubicBezTo>
                <a:lnTo>
                  <a:pt x="386281" y="321900"/>
                </a:lnTo>
                <a:cubicBezTo>
                  <a:pt x="386281" y="357457"/>
                  <a:pt x="357457" y="386281"/>
                  <a:pt x="321900" y="386281"/>
                </a:cubicBezTo>
                <a:lnTo>
                  <a:pt x="64381" y="386281"/>
                </a:lnTo>
                <a:cubicBezTo>
                  <a:pt x="28825" y="386281"/>
                  <a:pt x="0" y="357457"/>
                  <a:pt x="0" y="321900"/>
                </a:cubicBezTo>
                <a:lnTo>
                  <a:pt x="0" y="64381"/>
                </a:lnTo>
                <a:cubicBezTo>
                  <a:pt x="0" y="28848"/>
                  <a:pt x="28848" y="0"/>
                  <a:pt x="64381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6" name="Shape 4"/>
          <p:cNvSpPr/>
          <p:nvPr/>
        </p:nvSpPr>
        <p:spPr>
          <a:xfrm>
            <a:off x="603564" y="1376127"/>
            <a:ext cx="160950" cy="160950"/>
          </a:xfrm>
          <a:custGeom>
            <a:avLst/>
            <a:gdLst/>
            <a:ahLst/>
            <a:cxnLst/>
            <a:rect l="l" t="t" r="r" b="b"/>
            <a:pathLst>
              <a:path w="160950" h="160950">
                <a:moveTo>
                  <a:pt x="36685" y="10625"/>
                </a:moveTo>
                <a:cubicBezTo>
                  <a:pt x="38100" y="8708"/>
                  <a:pt x="40363" y="7545"/>
                  <a:pt x="42752" y="7545"/>
                </a:cubicBezTo>
                <a:lnTo>
                  <a:pt x="118198" y="7545"/>
                </a:lnTo>
                <a:cubicBezTo>
                  <a:pt x="120587" y="7545"/>
                  <a:pt x="122850" y="8676"/>
                  <a:pt x="124265" y="10625"/>
                </a:cubicBezTo>
                <a:lnTo>
                  <a:pt x="159473" y="58407"/>
                </a:lnTo>
                <a:cubicBezTo>
                  <a:pt x="161611" y="61300"/>
                  <a:pt x="161391" y="65292"/>
                  <a:pt x="159001" y="67964"/>
                </a:cubicBezTo>
                <a:lnTo>
                  <a:pt x="86071" y="148439"/>
                </a:lnTo>
                <a:cubicBezTo>
                  <a:pt x="84656" y="150011"/>
                  <a:pt x="82613" y="150923"/>
                  <a:pt x="80475" y="150923"/>
                </a:cubicBezTo>
                <a:cubicBezTo>
                  <a:pt x="78338" y="150923"/>
                  <a:pt x="76326" y="150011"/>
                  <a:pt x="74880" y="148439"/>
                </a:cubicBezTo>
                <a:lnTo>
                  <a:pt x="1949" y="67964"/>
                </a:lnTo>
                <a:cubicBezTo>
                  <a:pt x="-472" y="65292"/>
                  <a:pt x="-660" y="61300"/>
                  <a:pt x="1477" y="58407"/>
                </a:cubicBezTo>
                <a:lnTo>
                  <a:pt x="36685" y="10625"/>
                </a:lnTo>
                <a:close/>
                <a:moveTo>
                  <a:pt x="48788" y="23137"/>
                </a:moveTo>
                <a:cubicBezTo>
                  <a:pt x="47751" y="23923"/>
                  <a:pt x="47468" y="25337"/>
                  <a:pt x="48128" y="26437"/>
                </a:cubicBezTo>
                <a:lnTo>
                  <a:pt x="66172" y="56521"/>
                </a:lnTo>
                <a:lnTo>
                  <a:pt x="19899" y="60356"/>
                </a:lnTo>
                <a:cubicBezTo>
                  <a:pt x="18610" y="60451"/>
                  <a:pt x="17604" y="61551"/>
                  <a:pt x="17604" y="62871"/>
                </a:cubicBezTo>
                <a:cubicBezTo>
                  <a:pt x="17604" y="64192"/>
                  <a:pt x="18610" y="65260"/>
                  <a:pt x="19899" y="65386"/>
                </a:cubicBezTo>
                <a:lnTo>
                  <a:pt x="80255" y="70416"/>
                </a:lnTo>
                <a:cubicBezTo>
                  <a:pt x="80381" y="70416"/>
                  <a:pt x="80538" y="70416"/>
                  <a:pt x="80664" y="70416"/>
                </a:cubicBezTo>
                <a:lnTo>
                  <a:pt x="141020" y="65386"/>
                </a:lnTo>
                <a:cubicBezTo>
                  <a:pt x="142309" y="65292"/>
                  <a:pt x="143315" y="64192"/>
                  <a:pt x="143315" y="62871"/>
                </a:cubicBezTo>
                <a:cubicBezTo>
                  <a:pt x="143315" y="61551"/>
                  <a:pt x="142309" y="60482"/>
                  <a:pt x="141020" y="60356"/>
                </a:cubicBezTo>
                <a:lnTo>
                  <a:pt x="94747" y="56490"/>
                </a:lnTo>
                <a:lnTo>
                  <a:pt x="112791" y="26437"/>
                </a:lnTo>
                <a:cubicBezTo>
                  <a:pt x="113451" y="25337"/>
                  <a:pt x="113168" y="23891"/>
                  <a:pt x="112131" y="23137"/>
                </a:cubicBezTo>
                <a:cubicBezTo>
                  <a:pt x="111094" y="22382"/>
                  <a:pt x="109648" y="22508"/>
                  <a:pt x="108767" y="23451"/>
                </a:cubicBezTo>
                <a:lnTo>
                  <a:pt x="80475" y="54132"/>
                </a:lnTo>
                <a:lnTo>
                  <a:pt x="52152" y="23451"/>
                </a:lnTo>
                <a:cubicBezTo>
                  <a:pt x="51272" y="22508"/>
                  <a:pt x="49825" y="22382"/>
                  <a:pt x="48788" y="2313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973750" y="1263461"/>
            <a:ext cx="1215176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7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珠宝预约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73750" y="1488792"/>
            <a:ext cx="1191034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Jewelry Appointment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6994" y="1802646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12665"/>
                </a:moveTo>
                <a:cubicBezTo>
                  <a:pt x="87424" y="112665"/>
                  <a:pt x="112665" y="87424"/>
                  <a:pt x="112665" y="56333"/>
                </a:cubicBezTo>
                <a:cubicBezTo>
                  <a:pt x="112665" y="25242"/>
                  <a:pt x="87424" y="0"/>
                  <a:pt x="56333" y="0"/>
                </a:cubicBezTo>
                <a:cubicBezTo>
                  <a:pt x="25242" y="0"/>
                  <a:pt x="0" y="25242"/>
                  <a:pt x="0" y="56333"/>
                </a:cubicBezTo>
                <a:cubicBezTo>
                  <a:pt x="0" y="87424"/>
                  <a:pt x="25242" y="112665"/>
                  <a:pt x="56333" y="112665"/>
                </a:cubicBezTo>
                <a:close/>
                <a:moveTo>
                  <a:pt x="49291" y="35208"/>
                </a:moveTo>
                <a:cubicBezTo>
                  <a:pt x="49291" y="31322"/>
                  <a:pt x="52446" y="28166"/>
                  <a:pt x="56333" y="28166"/>
                </a:cubicBezTo>
                <a:cubicBezTo>
                  <a:pt x="60219" y="28166"/>
                  <a:pt x="63374" y="31322"/>
                  <a:pt x="63374" y="35208"/>
                </a:cubicBezTo>
                <a:cubicBezTo>
                  <a:pt x="63374" y="39094"/>
                  <a:pt x="60219" y="42250"/>
                  <a:pt x="56333" y="42250"/>
                </a:cubicBezTo>
                <a:cubicBezTo>
                  <a:pt x="52446" y="42250"/>
                  <a:pt x="49291" y="39094"/>
                  <a:pt x="49291" y="35208"/>
                </a:cubicBezTo>
                <a:close/>
                <a:moveTo>
                  <a:pt x="47531" y="49291"/>
                </a:moveTo>
                <a:lnTo>
                  <a:pt x="58093" y="49291"/>
                </a:lnTo>
                <a:cubicBezTo>
                  <a:pt x="61020" y="49291"/>
                  <a:pt x="63374" y="51646"/>
                  <a:pt x="63374" y="54572"/>
                </a:cubicBezTo>
                <a:lnTo>
                  <a:pt x="63374" y="73937"/>
                </a:lnTo>
                <a:lnTo>
                  <a:pt x="65135" y="73937"/>
                </a:lnTo>
                <a:cubicBezTo>
                  <a:pt x="68061" y="73937"/>
                  <a:pt x="70416" y="76291"/>
                  <a:pt x="70416" y="79218"/>
                </a:cubicBezTo>
                <a:cubicBezTo>
                  <a:pt x="70416" y="82144"/>
                  <a:pt x="68061" y="84499"/>
                  <a:pt x="65135" y="84499"/>
                </a:cubicBezTo>
                <a:lnTo>
                  <a:pt x="47531" y="84499"/>
                </a:lnTo>
                <a:cubicBezTo>
                  <a:pt x="44604" y="84499"/>
                  <a:pt x="42250" y="82144"/>
                  <a:pt x="42250" y="79218"/>
                </a:cubicBezTo>
                <a:cubicBezTo>
                  <a:pt x="42250" y="76291"/>
                  <a:pt x="44604" y="73937"/>
                  <a:pt x="47531" y="73937"/>
                </a:cubicBezTo>
                <a:lnTo>
                  <a:pt x="52812" y="73937"/>
                </a:lnTo>
                <a:lnTo>
                  <a:pt x="52812" y="59853"/>
                </a:lnTo>
                <a:lnTo>
                  <a:pt x="47531" y="59853"/>
                </a:lnTo>
                <a:cubicBezTo>
                  <a:pt x="44604" y="59853"/>
                  <a:pt x="42250" y="57499"/>
                  <a:pt x="42250" y="54572"/>
                </a:cubicBezTo>
                <a:cubicBezTo>
                  <a:pt x="42250" y="51646"/>
                  <a:pt x="44604" y="49291"/>
                  <a:pt x="47531" y="4929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10" name="Text 8"/>
          <p:cNvSpPr/>
          <p:nvPr/>
        </p:nvSpPr>
        <p:spPr>
          <a:xfrm>
            <a:off x="676550" y="1778503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高端珠宝定制预约服务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06994" y="2027976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0"/>
                </a:moveTo>
                <a:cubicBezTo>
                  <a:pt x="87424" y="0"/>
                  <a:pt x="112665" y="25242"/>
                  <a:pt x="112665" y="56333"/>
                </a:cubicBezTo>
                <a:cubicBezTo>
                  <a:pt x="112665" y="87424"/>
                  <a:pt x="87424" y="112665"/>
                  <a:pt x="56333" y="112665"/>
                </a:cubicBezTo>
                <a:cubicBezTo>
                  <a:pt x="25242" y="112665"/>
                  <a:pt x="0" y="87424"/>
                  <a:pt x="0" y="56333"/>
                </a:cubicBezTo>
                <a:cubicBezTo>
                  <a:pt x="0" y="25242"/>
                  <a:pt x="25242" y="0"/>
                  <a:pt x="56333" y="0"/>
                </a:cubicBezTo>
                <a:close/>
                <a:moveTo>
                  <a:pt x="51051" y="26406"/>
                </a:moveTo>
                <a:lnTo>
                  <a:pt x="51051" y="56333"/>
                </a:lnTo>
                <a:cubicBezTo>
                  <a:pt x="51051" y="58093"/>
                  <a:pt x="51932" y="59743"/>
                  <a:pt x="53406" y="60734"/>
                </a:cubicBezTo>
                <a:lnTo>
                  <a:pt x="74531" y="74817"/>
                </a:lnTo>
                <a:cubicBezTo>
                  <a:pt x="76951" y="76445"/>
                  <a:pt x="80230" y="75785"/>
                  <a:pt x="81858" y="73343"/>
                </a:cubicBezTo>
                <a:cubicBezTo>
                  <a:pt x="83487" y="70900"/>
                  <a:pt x="82827" y="67643"/>
                  <a:pt x="80384" y="66015"/>
                </a:cubicBezTo>
                <a:lnTo>
                  <a:pt x="61614" y="53516"/>
                </a:lnTo>
                <a:lnTo>
                  <a:pt x="61614" y="26406"/>
                </a:lnTo>
                <a:cubicBezTo>
                  <a:pt x="61614" y="23479"/>
                  <a:pt x="59259" y="21125"/>
                  <a:pt x="56333" y="21125"/>
                </a:cubicBezTo>
                <a:cubicBezTo>
                  <a:pt x="53406" y="21125"/>
                  <a:pt x="51051" y="23479"/>
                  <a:pt x="51051" y="26406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12" name="Text 10"/>
          <p:cNvSpPr/>
          <p:nvPr/>
        </p:nvSpPr>
        <p:spPr>
          <a:xfrm>
            <a:off x="676550" y="2003834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阶段1不做落地页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06994" y="2253307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4083"/>
                </a:moveTo>
                <a:cubicBezTo>
                  <a:pt x="43834" y="14083"/>
                  <a:pt x="32589" y="19518"/>
                  <a:pt x="24844" y="28166"/>
                </a:cubicBezTo>
                <a:lnTo>
                  <a:pt x="35208" y="28166"/>
                </a:lnTo>
                <a:cubicBezTo>
                  <a:pt x="39103" y="28166"/>
                  <a:pt x="42250" y="31313"/>
                  <a:pt x="42250" y="35208"/>
                </a:cubicBezTo>
                <a:cubicBezTo>
                  <a:pt x="42250" y="39103"/>
                  <a:pt x="39103" y="42250"/>
                  <a:pt x="35208" y="42250"/>
                </a:cubicBezTo>
                <a:lnTo>
                  <a:pt x="7042" y="42250"/>
                </a:lnTo>
                <a:cubicBezTo>
                  <a:pt x="3147" y="42250"/>
                  <a:pt x="0" y="39103"/>
                  <a:pt x="0" y="35208"/>
                </a:cubicBezTo>
                <a:lnTo>
                  <a:pt x="0" y="7042"/>
                </a:lnTo>
                <a:cubicBezTo>
                  <a:pt x="0" y="3147"/>
                  <a:pt x="3147" y="0"/>
                  <a:pt x="7042" y="0"/>
                </a:cubicBezTo>
                <a:cubicBezTo>
                  <a:pt x="10936" y="0"/>
                  <a:pt x="14083" y="3147"/>
                  <a:pt x="14083" y="7042"/>
                </a:cubicBezTo>
                <a:lnTo>
                  <a:pt x="14083" y="19078"/>
                </a:lnTo>
                <a:cubicBezTo>
                  <a:pt x="24403" y="7394"/>
                  <a:pt x="39499" y="0"/>
                  <a:pt x="56333" y="0"/>
                </a:cubicBezTo>
                <a:cubicBezTo>
                  <a:pt x="87448" y="0"/>
                  <a:pt x="112665" y="25218"/>
                  <a:pt x="112665" y="56333"/>
                </a:cubicBezTo>
                <a:cubicBezTo>
                  <a:pt x="112665" y="87448"/>
                  <a:pt x="87448" y="112665"/>
                  <a:pt x="56333" y="112665"/>
                </a:cubicBezTo>
                <a:cubicBezTo>
                  <a:pt x="37188" y="112665"/>
                  <a:pt x="20267" y="103115"/>
                  <a:pt x="10100" y="88526"/>
                </a:cubicBezTo>
                <a:cubicBezTo>
                  <a:pt x="7878" y="85335"/>
                  <a:pt x="8648" y="80956"/>
                  <a:pt x="11839" y="78712"/>
                </a:cubicBezTo>
                <a:cubicBezTo>
                  <a:pt x="15029" y="76467"/>
                  <a:pt x="19408" y="77259"/>
                  <a:pt x="21653" y="80450"/>
                </a:cubicBezTo>
                <a:cubicBezTo>
                  <a:pt x="29311" y="91409"/>
                  <a:pt x="41985" y="98560"/>
                  <a:pt x="56333" y="98560"/>
                </a:cubicBezTo>
                <a:cubicBezTo>
                  <a:pt x="79658" y="98560"/>
                  <a:pt x="98582" y="79636"/>
                  <a:pt x="98582" y="56311"/>
                </a:cubicBezTo>
                <a:cubicBezTo>
                  <a:pt x="98582" y="32985"/>
                  <a:pt x="79658" y="14083"/>
                  <a:pt x="56333" y="14083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14" name="Text 12"/>
          <p:cNvSpPr/>
          <p:nvPr/>
        </p:nvSpPr>
        <p:spPr>
          <a:xfrm>
            <a:off x="676550" y="2229164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点击后提示并返回首页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25925" y="2691897"/>
            <a:ext cx="5665457" cy="1456602"/>
          </a:xfrm>
          <a:custGeom>
            <a:avLst/>
            <a:gdLst/>
            <a:ahLst/>
            <a:cxnLst/>
            <a:rect l="l" t="t" r="r" b="b"/>
            <a:pathLst>
              <a:path w="5665457" h="1456602">
                <a:moveTo>
                  <a:pt x="96573" y="0"/>
                </a:moveTo>
                <a:lnTo>
                  <a:pt x="5568885" y="0"/>
                </a:lnTo>
                <a:cubicBezTo>
                  <a:pt x="5622220" y="0"/>
                  <a:pt x="5665457" y="43237"/>
                  <a:pt x="5665457" y="96573"/>
                </a:cubicBezTo>
                <a:lnTo>
                  <a:pt x="5665457" y="1360029"/>
                </a:lnTo>
                <a:cubicBezTo>
                  <a:pt x="5665457" y="1413365"/>
                  <a:pt x="5622220" y="1456602"/>
                  <a:pt x="5568885" y="1456602"/>
                </a:cubicBezTo>
                <a:lnTo>
                  <a:pt x="96573" y="1456602"/>
                </a:lnTo>
                <a:cubicBezTo>
                  <a:pt x="43237" y="1456602"/>
                  <a:pt x="0" y="1413365"/>
                  <a:pt x="0" y="1360029"/>
                </a:cubicBezTo>
                <a:lnTo>
                  <a:pt x="0" y="96573"/>
                </a:lnTo>
                <a:cubicBezTo>
                  <a:pt x="0" y="43273"/>
                  <a:pt x="43273" y="0"/>
                  <a:pt x="96573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90899" y="2856871"/>
            <a:ext cx="386281" cy="386281"/>
          </a:xfrm>
          <a:custGeom>
            <a:avLst/>
            <a:gdLst/>
            <a:ahLst/>
            <a:cxnLst/>
            <a:rect l="l" t="t" r="r" b="b"/>
            <a:pathLst>
              <a:path w="386281" h="386281">
                <a:moveTo>
                  <a:pt x="64381" y="0"/>
                </a:moveTo>
                <a:lnTo>
                  <a:pt x="321900" y="0"/>
                </a:lnTo>
                <a:cubicBezTo>
                  <a:pt x="357433" y="0"/>
                  <a:pt x="386281" y="28848"/>
                  <a:pt x="386281" y="64381"/>
                </a:cubicBezTo>
                <a:lnTo>
                  <a:pt x="386281" y="321900"/>
                </a:lnTo>
                <a:cubicBezTo>
                  <a:pt x="386281" y="357457"/>
                  <a:pt x="357457" y="386281"/>
                  <a:pt x="321900" y="386281"/>
                </a:cubicBezTo>
                <a:lnTo>
                  <a:pt x="64381" y="386281"/>
                </a:lnTo>
                <a:cubicBezTo>
                  <a:pt x="28825" y="386281"/>
                  <a:pt x="0" y="357457"/>
                  <a:pt x="0" y="321900"/>
                </a:cubicBezTo>
                <a:lnTo>
                  <a:pt x="0" y="64381"/>
                </a:lnTo>
                <a:cubicBezTo>
                  <a:pt x="0" y="28848"/>
                  <a:pt x="28848" y="0"/>
                  <a:pt x="64381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17" name="Shape 15"/>
          <p:cNvSpPr/>
          <p:nvPr/>
        </p:nvSpPr>
        <p:spPr>
          <a:xfrm>
            <a:off x="583446" y="2969537"/>
            <a:ext cx="201188" cy="160950"/>
          </a:xfrm>
          <a:custGeom>
            <a:avLst/>
            <a:gdLst/>
            <a:ahLst/>
            <a:cxnLst/>
            <a:rect l="l" t="t" r="r" b="b"/>
            <a:pathLst>
              <a:path w="201188" h="160950">
                <a:moveTo>
                  <a:pt x="140832" y="20119"/>
                </a:moveTo>
                <a:cubicBezTo>
                  <a:pt x="174153" y="20119"/>
                  <a:pt x="201188" y="47153"/>
                  <a:pt x="201188" y="80475"/>
                </a:cubicBezTo>
                <a:cubicBezTo>
                  <a:pt x="201188" y="113797"/>
                  <a:pt x="174153" y="140832"/>
                  <a:pt x="140832" y="140832"/>
                </a:cubicBezTo>
                <a:lnTo>
                  <a:pt x="60356" y="140832"/>
                </a:lnTo>
                <a:cubicBezTo>
                  <a:pt x="27035" y="140832"/>
                  <a:pt x="0" y="113797"/>
                  <a:pt x="0" y="80475"/>
                </a:cubicBezTo>
                <a:cubicBezTo>
                  <a:pt x="0" y="47153"/>
                  <a:pt x="27035" y="20119"/>
                  <a:pt x="60356" y="20119"/>
                </a:cubicBezTo>
                <a:lnTo>
                  <a:pt x="140832" y="20119"/>
                </a:lnTo>
                <a:close/>
                <a:moveTo>
                  <a:pt x="60356" y="55327"/>
                </a:moveTo>
                <a:cubicBezTo>
                  <a:pt x="56175" y="55327"/>
                  <a:pt x="52812" y="58690"/>
                  <a:pt x="52812" y="62871"/>
                </a:cubicBezTo>
                <a:lnTo>
                  <a:pt x="52812" y="72931"/>
                </a:lnTo>
                <a:lnTo>
                  <a:pt x="42752" y="72931"/>
                </a:lnTo>
                <a:cubicBezTo>
                  <a:pt x="38572" y="72931"/>
                  <a:pt x="35208" y="76294"/>
                  <a:pt x="35208" y="80475"/>
                </a:cubicBezTo>
                <a:cubicBezTo>
                  <a:pt x="35208" y="84656"/>
                  <a:pt x="38572" y="88020"/>
                  <a:pt x="42752" y="88020"/>
                </a:cubicBezTo>
                <a:lnTo>
                  <a:pt x="52812" y="88020"/>
                </a:lnTo>
                <a:lnTo>
                  <a:pt x="52812" y="98079"/>
                </a:lnTo>
                <a:cubicBezTo>
                  <a:pt x="52812" y="102260"/>
                  <a:pt x="56175" y="105624"/>
                  <a:pt x="60356" y="105624"/>
                </a:cubicBezTo>
                <a:cubicBezTo>
                  <a:pt x="64537" y="105624"/>
                  <a:pt x="67901" y="102260"/>
                  <a:pt x="67901" y="98079"/>
                </a:cubicBezTo>
                <a:lnTo>
                  <a:pt x="67901" y="88020"/>
                </a:lnTo>
                <a:lnTo>
                  <a:pt x="77960" y="88020"/>
                </a:lnTo>
                <a:cubicBezTo>
                  <a:pt x="82141" y="88020"/>
                  <a:pt x="85505" y="84656"/>
                  <a:pt x="85505" y="80475"/>
                </a:cubicBezTo>
                <a:cubicBezTo>
                  <a:pt x="85505" y="76294"/>
                  <a:pt x="82141" y="72931"/>
                  <a:pt x="77960" y="72931"/>
                </a:cubicBezTo>
                <a:lnTo>
                  <a:pt x="67901" y="72931"/>
                </a:lnTo>
                <a:lnTo>
                  <a:pt x="67901" y="62871"/>
                </a:lnTo>
                <a:cubicBezTo>
                  <a:pt x="67901" y="58690"/>
                  <a:pt x="64537" y="55327"/>
                  <a:pt x="60356" y="55327"/>
                </a:cubicBezTo>
                <a:close/>
                <a:moveTo>
                  <a:pt x="135802" y="85505"/>
                </a:moveTo>
                <a:cubicBezTo>
                  <a:pt x="130250" y="85505"/>
                  <a:pt x="125743" y="90012"/>
                  <a:pt x="125743" y="95564"/>
                </a:cubicBezTo>
                <a:cubicBezTo>
                  <a:pt x="125743" y="101116"/>
                  <a:pt x="130250" y="105624"/>
                  <a:pt x="135802" y="105624"/>
                </a:cubicBezTo>
                <a:cubicBezTo>
                  <a:pt x="141354" y="105624"/>
                  <a:pt x="145861" y="101116"/>
                  <a:pt x="145861" y="95564"/>
                </a:cubicBezTo>
                <a:cubicBezTo>
                  <a:pt x="145861" y="90012"/>
                  <a:pt x="141354" y="85505"/>
                  <a:pt x="135802" y="85505"/>
                </a:cubicBezTo>
                <a:close/>
                <a:moveTo>
                  <a:pt x="155921" y="55327"/>
                </a:moveTo>
                <a:cubicBezTo>
                  <a:pt x="150369" y="55327"/>
                  <a:pt x="145861" y="59834"/>
                  <a:pt x="145861" y="65386"/>
                </a:cubicBezTo>
                <a:cubicBezTo>
                  <a:pt x="145861" y="70938"/>
                  <a:pt x="150369" y="75446"/>
                  <a:pt x="155921" y="75446"/>
                </a:cubicBezTo>
                <a:cubicBezTo>
                  <a:pt x="161473" y="75446"/>
                  <a:pt x="165980" y="70938"/>
                  <a:pt x="165980" y="65386"/>
                </a:cubicBezTo>
                <a:cubicBezTo>
                  <a:pt x="165980" y="59834"/>
                  <a:pt x="161473" y="55327"/>
                  <a:pt x="155921" y="5532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973750" y="2856871"/>
            <a:ext cx="796705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7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电玩购币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73750" y="3082202"/>
            <a:ext cx="772562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Game Tokens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06994" y="3396055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12665"/>
                </a:moveTo>
                <a:cubicBezTo>
                  <a:pt x="87424" y="112665"/>
                  <a:pt x="112665" y="87424"/>
                  <a:pt x="112665" y="56333"/>
                </a:cubicBezTo>
                <a:cubicBezTo>
                  <a:pt x="112665" y="25242"/>
                  <a:pt x="87424" y="0"/>
                  <a:pt x="56333" y="0"/>
                </a:cubicBezTo>
                <a:cubicBezTo>
                  <a:pt x="25242" y="0"/>
                  <a:pt x="0" y="25242"/>
                  <a:pt x="0" y="56333"/>
                </a:cubicBezTo>
                <a:cubicBezTo>
                  <a:pt x="0" y="87424"/>
                  <a:pt x="25242" y="112665"/>
                  <a:pt x="56333" y="112665"/>
                </a:cubicBezTo>
                <a:close/>
                <a:moveTo>
                  <a:pt x="49291" y="35208"/>
                </a:moveTo>
                <a:cubicBezTo>
                  <a:pt x="49291" y="31322"/>
                  <a:pt x="52446" y="28166"/>
                  <a:pt x="56333" y="28166"/>
                </a:cubicBezTo>
                <a:cubicBezTo>
                  <a:pt x="60219" y="28166"/>
                  <a:pt x="63374" y="31322"/>
                  <a:pt x="63374" y="35208"/>
                </a:cubicBezTo>
                <a:cubicBezTo>
                  <a:pt x="63374" y="39094"/>
                  <a:pt x="60219" y="42250"/>
                  <a:pt x="56333" y="42250"/>
                </a:cubicBezTo>
                <a:cubicBezTo>
                  <a:pt x="52446" y="42250"/>
                  <a:pt x="49291" y="39094"/>
                  <a:pt x="49291" y="35208"/>
                </a:cubicBezTo>
                <a:close/>
                <a:moveTo>
                  <a:pt x="47531" y="49291"/>
                </a:moveTo>
                <a:lnTo>
                  <a:pt x="58093" y="49291"/>
                </a:lnTo>
                <a:cubicBezTo>
                  <a:pt x="61020" y="49291"/>
                  <a:pt x="63374" y="51646"/>
                  <a:pt x="63374" y="54572"/>
                </a:cubicBezTo>
                <a:lnTo>
                  <a:pt x="63374" y="73937"/>
                </a:lnTo>
                <a:lnTo>
                  <a:pt x="65135" y="73937"/>
                </a:lnTo>
                <a:cubicBezTo>
                  <a:pt x="68061" y="73937"/>
                  <a:pt x="70416" y="76291"/>
                  <a:pt x="70416" y="79218"/>
                </a:cubicBezTo>
                <a:cubicBezTo>
                  <a:pt x="70416" y="82144"/>
                  <a:pt x="68061" y="84499"/>
                  <a:pt x="65135" y="84499"/>
                </a:cubicBezTo>
                <a:lnTo>
                  <a:pt x="47531" y="84499"/>
                </a:lnTo>
                <a:cubicBezTo>
                  <a:pt x="44604" y="84499"/>
                  <a:pt x="42250" y="82144"/>
                  <a:pt x="42250" y="79218"/>
                </a:cubicBezTo>
                <a:cubicBezTo>
                  <a:pt x="42250" y="76291"/>
                  <a:pt x="44604" y="73937"/>
                  <a:pt x="47531" y="73937"/>
                </a:cubicBezTo>
                <a:lnTo>
                  <a:pt x="52812" y="73937"/>
                </a:lnTo>
                <a:lnTo>
                  <a:pt x="52812" y="59853"/>
                </a:lnTo>
                <a:lnTo>
                  <a:pt x="47531" y="59853"/>
                </a:lnTo>
                <a:cubicBezTo>
                  <a:pt x="44604" y="59853"/>
                  <a:pt x="42250" y="57499"/>
                  <a:pt x="42250" y="54572"/>
                </a:cubicBezTo>
                <a:cubicBezTo>
                  <a:pt x="42250" y="51646"/>
                  <a:pt x="44604" y="49291"/>
                  <a:pt x="47531" y="4929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21" name="Text 19"/>
          <p:cNvSpPr/>
          <p:nvPr/>
        </p:nvSpPr>
        <p:spPr>
          <a:xfrm>
            <a:off x="676550" y="3371913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电玩城游戏币购买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06994" y="3621386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0"/>
                </a:moveTo>
                <a:cubicBezTo>
                  <a:pt x="87424" y="0"/>
                  <a:pt x="112665" y="25242"/>
                  <a:pt x="112665" y="56333"/>
                </a:cubicBezTo>
                <a:cubicBezTo>
                  <a:pt x="112665" y="87424"/>
                  <a:pt x="87424" y="112665"/>
                  <a:pt x="56333" y="112665"/>
                </a:cubicBezTo>
                <a:cubicBezTo>
                  <a:pt x="25242" y="112665"/>
                  <a:pt x="0" y="87424"/>
                  <a:pt x="0" y="56333"/>
                </a:cubicBezTo>
                <a:cubicBezTo>
                  <a:pt x="0" y="25242"/>
                  <a:pt x="25242" y="0"/>
                  <a:pt x="56333" y="0"/>
                </a:cubicBezTo>
                <a:close/>
                <a:moveTo>
                  <a:pt x="51051" y="26406"/>
                </a:moveTo>
                <a:lnTo>
                  <a:pt x="51051" y="56333"/>
                </a:lnTo>
                <a:cubicBezTo>
                  <a:pt x="51051" y="58093"/>
                  <a:pt x="51932" y="59743"/>
                  <a:pt x="53406" y="60734"/>
                </a:cubicBezTo>
                <a:lnTo>
                  <a:pt x="74531" y="74817"/>
                </a:lnTo>
                <a:cubicBezTo>
                  <a:pt x="76951" y="76445"/>
                  <a:pt x="80230" y="75785"/>
                  <a:pt x="81858" y="73343"/>
                </a:cubicBezTo>
                <a:cubicBezTo>
                  <a:pt x="83487" y="70900"/>
                  <a:pt x="82827" y="67643"/>
                  <a:pt x="80384" y="66015"/>
                </a:cubicBezTo>
                <a:lnTo>
                  <a:pt x="61614" y="53516"/>
                </a:lnTo>
                <a:lnTo>
                  <a:pt x="61614" y="26406"/>
                </a:lnTo>
                <a:cubicBezTo>
                  <a:pt x="61614" y="23479"/>
                  <a:pt x="59259" y="21125"/>
                  <a:pt x="56333" y="21125"/>
                </a:cubicBezTo>
                <a:cubicBezTo>
                  <a:pt x="53406" y="21125"/>
                  <a:pt x="51051" y="23479"/>
                  <a:pt x="51051" y="26406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23" name="Text 21"/>
          <p:cNvSpPr/>
          <p:nvPr/>
        </p:nvSpPr>
        <p:spPr>
          <a:xfrm>
            <a:off x="676550" y="3597244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阶段1不做落地页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06994" y="3846717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4083"/>
                </a:moveTo>
                <a:cubicBezTo>
                  <a:pt x="43834" y="14083"/>
                  <a:pt x="32589" y="19518"/>
                  <a:pt x="24844" y="28166"/>
                </a:cubicBezTo>
                <a:lnTo>
                  <a:pt x="35208" y="28166"/>
                </a:lnTo>
                <a:cubicBezTo>
                  <a:pt x="39103" y="28166"/>
                  <a:pt x="42250" y="31313"/>
                  <a:pt x="42250" y="35208"/>
                </a:cubicBezTo>
                <a:cubicBezTo>
                  <a:pt x="42250" y="39103"/>
                  <a:pt x="39103" y="42250"/>
                  <a:pt x="35208" y="42250"/>
                </a:cubicBezTo>
                <a:lnTo>
                  <a:pt x="7042" y="42250"/>
                </a:lnTo>
                <a:cubicBezTo>
                  <a:pt x="3147" y="42250"/>
                  <a:pt x="0" y="39103"/>
                  <a:pt x="0" y="35208"/>
                </a:cubicBezTo>
                <a:lnTo>
                  <a:pt x="0" y="7042"/>
                </a:lnTo>
                <a:cubicBezTo>
                  <a:pt x="0" y="3147"/>
                  <a:pt x="3147" y="0"/>
                  <a:pt x="7042" y="0"/>
                </a:cubicBezTo>
                <a:cubicBezTo>
                  <a:pt x="10936" y="0"/>
                  <a:pt x="14083" y="3147"/>
                  <a:pt x="14083" y="7042"/>
                </a:cubicBezTo>
                <a:lnTo>
                  <a:pt x="14083" y="19078"/>
                </a:lnTo>
                <a:cubicBezTo>
                  <a:pt x="24403" y="7394"/>
                  <a:pt x="39499" y="0"/>
                  <a:pt x="56333" y="0"/>
                </a:cubicBezTo>
                <a:cubicBezTo>
                  <a:pt x="87448" y="0"/>
                  <a:pt x="112665" y="25218"/>
                  <a:pt x="112665" y="56333"/>
                </a:cubicBezTo>
                <a:cubicBezTo>
                  <a:pt x="112665" y="87448"/>
                  <a:pt x="87448" y="112665"/>
                  <a:pt x="56333" y="112665"/>
                </a:cubicBezTo>
                <a:cubicBezTo>
                  <a:pt x="37188" y="112665"/>
                  <a:pt x="20267" y="103115"/>
                  <a:pt x="10100" y="88526"/>
                </a:cubicBezTo>
                <a:cubicBezTo>
                  <a:pt x="7878" y="85335"/>
                  <a:pt x="8648" y="80956"/>
                  <a:pt x="11839" y="78712"/>
                </a:cubicBezTo>
                <a:cubicBezTo>
                  <a:pt x="15029" y="76467"/>
                  <a:pt x="19408" y="77259"/>
                  <a:pt x="21653" y="80450"/>
                </a:cubicBezTo>
                <a:cubicBezTo>
                  <a:pt x="29311" y="91409"/>
                  <a:pt x="41985" y="98560"/>
                  <a:pt x="56333" y="98560"/>
                </a:cubicBezTo>
                <a:cubicBezTo>
                  <a:pt x="79658" y="98560"/>
                  <a:pt x="98582" y="79636"/>
                  <a:pt x="98582" y="56311"/>
                </a:cubicBezTo>
                <a:cubicBezTo>
                  <a:pt x="98582" y="32985"/>
                  <a:pt x="79658" y="14083"/>
                  <a:pt x="56333" y="14083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25" name="Text 23"/>
          <p:cNvSpPr/>
          <p:nvPr/>
        </p:nvSpPr>
        <p:spPr>
          <a:xfrm>
            <a:off x="676550" y="3822574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点击后提示并返回首页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25925" y="4285307"/>
            <a:ext cx="5665457" cy="1456602"/>
          </a:xfrm>
          <a:custGeom>
            <a:avLst/>
            <a:gdLst/>
            <a:ahLst/>
            <a:cxnLst/>
            <a:rect l="l" t="t" r="r" b="b"/>
            <a:pathLst>
              <a:path w="5665457" h="1456602">
                <a:moveTo>
                  <a:pt x="96573" y="0"/>
                </a:moveTo>
                <a:lnTo>
                  <a:pt x="5568885" y="0"/>
                </a:lnTo>
                <a:cubicBezTo>
                  <a:pt x="5622220" y="0"/>
                  <a:pt x="5665457" y="43237"/>
                  <a:pt x="5665457" y="96573"/>
                </a:cubicBezTo>
                <a:lnTo>
                  <a:pt x="5665457" y="1360029"/>
                </a:lnTo>
                <a:cubicBezTo>
                  <a:pt x="5665457" y="1413365"/>
                  <a:pt x="5622220" y="1456602"/>
                  <a:pt x="5568885" y="1456602"/>
                </a:cubicBezTo>
                <a:lnTo>
                  <a:pt x="96573" y="1456602"/>
                </a:lnTo>
                <a:cubicBezTo>
                  <a:pt x="43237" y="1456602"/>
                  <a:pt x="0" y="1413365"/>
                  <a:pt x="0" y="1360029"/>
                </a:cubicBezTo>
                <a:lnTo>
                  <a:pt x="0" y="96573"/>
                </a:lnTo>
                <a:cubicBezTo>
                  <a:pt x="0" y="43273"/>
                  <a:pt x="43273" y="0"/>
                  <a:pt x="96573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490899" y="4450281"/>
            <a:ext cx="386281" cy="386281"/>
          </a:xfrm>
          <a:custGeom>
            <a:avLst/>
            <a:gdLst/>
            <a:ahLst/>
            <a:cxnLst/>
            <a:rect l="l" t="t" r="r" b="b"/>
            <a:pathLst>
              <a:path w="386281" h="386281">
                <a:moveTo>
                  <a:pt x="64381" y="0"/>
                </a:moveTo>
                <a:lnTo>
                  <a:pt x="321900" y="0"/>
                </a:lnTo>
                <a:cubicBezTo>
                  <a:pt x="357433" y="0"/>
                  <a:pt x="386281" y="28848"/>
                  <a:pt x="386281" y="64381"/>
                </a:cubicBezTo>
                <a:lnTo>
                  <a:pt x="386281" y="321900"/>
                </a:lnTo>
                <a:cubicBezTo>
                  <a:pt x="386281" y="357457"/>
                  <a:pt x="357457" y="386281"/>
                  <a:pt x="321900" y="386281"/>
                </a:cubicBezTo>
                <a:lnTo>
                  <a:pt x="64381" y="386281"/>
                </a:lnTo>
                <a:cubicBezTo>
                  <a:pt x="28825" y="386281"/>
                  <a:pt x="0" y="357457"/>
                  <a:pt x="0" y="321900"/>
                </a:cubicBezTo>
                <a:lnTo>
                  <a:pt x="0" y="64381"/>
                </a:lnTo>
                <a:cubicBezTo>
                  <a:pt x="0" y="28848"/>
                  <a:pt x="28848" y="0"/>
                  <a:pt x="64381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28" name="Shape 26"/>
          <p:cNvSpPr/>
          <p:nvPr/>
        </p:nvSpPr>
        <p:spPr>
          <a:xfrm>
            <a:off x="613624" y="4562947"/>
            <a:ext cx="140832" cy="160950"/>
          </a:xfrm>
          <a:custGeom>
            <a:avLst/>
            <a:gdLst/>
            <a:ahLst/>
            <a:cxnLst/>
            <a:rect l="l" t="t" r="r" b="b"/>
            <a:pathLst>
              <a:path w="140832" h="160950">
                <a:moveTo>
                  <a:pt x="0" y="30178"/>
                </a:moveTo>
                <a:cubicBezTo>
                  <a:pt x="0" y="19081"/>
                  <a:pt x="9022" y="10059"/>
                  <a:pt x="20119" y="10059"/>
                </a:cubicBezTo>
                <a:lnTo>
                  <a:pt x="120713" y="10059"/>
                </a:lnTo>
                <a:cubicBezTo>
                  <a:pt x="131810" y="10059"/>
                  <a:pt x="140832" y="19081"/>
                  <a:pt x="140832" y="30178"/>
                </a:cubicBezTo>
                <a:lnTo>
                  <a:pt x="140832" y="130772"/>
                </a:lnTo>
                <a:cubicBezTo>
                  <a:pt x="140832" y="141869"/>
                  <a:pt x="131810" y="150891"/>
                  <a:pt x="120713" y="150891"/>
                </a:cubicBezTo>
                <a:lnTo>
                  <a:pt x="20119" y="150891"/>
                </a:lnTo>
                <a:cubicBezTo>
                  <a:pt x="9022" y="150891"/>
                  <a:pt x="0" y="141869"/>
                  <a:pt x="0" y="130772"/>
                </a:cubicBezTo>
                <a:lnTo>
                  <a:pt x="0" y="30178"/>
                </a:lnTo>
                <a:close/>
                <a:moveTo>
                  <a:pt x="15089" y="115683"/>
                </a:moveTo>
                <a:lnTo>
                  <a:pt x="15089" y="125743"/>
                </a:lnTo>
                <a:cubicBezTo>
                  <a:pt x="15089" y="128509"/>
                  <a:pt x="17352" y="130772"/>
                  <a:pt x="20119" y="130772"/>
                </a:cubicBezTo>
                <a:lnTo>
                  <a:pt x="30178" y="130772"/>
                </a:lnTo>
                <a:cubicBezTo>
                  <a:pt x="32945" y="130772"/>
                  <a:pt x="35208" y="128509"/>
                  <a:pt x="35208" y="125743"/>
                </a:cubicBezTo>
                <a:lnTo>
                  <a:pt x="35208" y="115683"/>
                </a:lnTo>
                <a:cubicBezTo>
                  <a:pt x="35208" y="112917"/>
                  <a:pt x="32945" y="110653"/>
                  <a:pt x="30178" y="110653"/>
                </a:cubicBezTo>
                <a:lnTo>
                  <a:pt x="20119" y="110653"/>
                </a:lnTo>
                <a:cubicBezTo>
                  <a:pt x="17352" y="110653"/>
                  <a:pt x="15089" y="112917"/>
                  <a:pt x="15089" y="115683"/>
                </a:cubicBezTo>
                <a:close/>
                <a:moveTo>
                  <a:pt x="110653" y="110653"/>
                </a:moveTo>
                <a:cubicBezTo>
                  <a:pt x="107887" y="110653"/>
                  <a:pt x="105624" y="112917"/>
                  <a:pt x="105624" y="115683"/>
                </a:cubicBezTo>
                <a:lnTo>
                  <a:pt x="105624" y="125743"/>
                </a:lnTo>
                <a:cubicBezTo>
                  <a:pt x="105624" y="128509"/>
                  <a:pt x="107887" y="130772"/>
                  <a:pt x="110653" y="130772"/>
                </a:cubicBezTo>
                <a:lnTo>
                  <a:pt x="120713" y="130772"/>
                </a:lnTo>
                <a:cubicBezTo>
                  <a:pt x="123479" y="130772"/>
                  <a:pt x="125743" y="128509"/>
                  <a:pt x="125743" y="125743"/>
                </a:cubicBezTo>
                <a:lnTo>
                  <a:pt x="125743" y="115683"/>
                </a:lnTo>
                <a:cubicBezTo>
                  <a:pt x="125743" y="112917"/>
                  <a:pt x="123479" y="110653"/>
                  <a:pt x="120713" y="110653"/>
                </a:cubicBezTo>
                <a:lnTo>
                  <a:pt x="110653" y="110653"/>
                </a:lnTo>
                <a:close/>
                <a:moveTo>
                  <a:pt x="15089" y="75446"/>
                </a:moveTo>
                <a:lnTo>
                  <a:pt x="15089" y="85505"/>
                </a:lnTo>
                <a:cubicBezTo>
                  <a:pt x="15089" y="88271"/>
                  <a:pt x="17352" y="90535"/>
                  <a:pt x="20119" y="90535"/>
                </a:cubicBezTo>
                <a:lnTo>
                  <a:pt x="30178" y="90535"/>
                </a:lnTo>
                <a:cubicBezTo>
                  <a:pt x="32945" y="90535"/>
                  <a:pt x="35208" y="88271"/>
                  <a:pt x="35208" y="85505"/>
                </a:cubicBezTo>
                <a:lnTo>
                  <a:pt x="35208" y="75446"/>
                </a:lnTo>
                <a:cubicBezTo>
                  <a:pt x="35208" y="72679"/>
                  <a:pt x="32945" y="70416"/>
                  <a:pt x="30178" y="70416"/>
                </a:cubicBezTo>
                <a:lnTo>
                  <a:pt x="20119" y="70416"/>
                </a:lnTo>
                <a:cubicBezTo>
                  <a:pt x="17352" y="70416"/>
                  <a:pt x="15089" y="72679"/>
                  <a:pt x="15089" y="75446"/>
                </a:cubicBezTo>
                <a:close/>
                <a:moveTo>
                  <a:pt x="110653" y="70416"/>
                </a:moveTo>
                <a:cubicBezTo>
                  <a:pt x="107887" y="70416"/>
                  <a:pt x="105624" y="72679"/>
                  <a:pt x="105624" y="75446"/>
                </a:cubicBezTo>
                <a:lnTo>
                  <a:pt x="105624" y="85505"/>
                </a:lnTo>
                <a:cubicBezTo>
                  <a:pt x="105624" y="88271"/>
                  <a:pt x="107887" y="90535"/>
                  <a:pt x="110653" y="90535"/>
                </a:cubicBezTo>
                <a:lnTo>
                  <a:pt x="120713" y="90535"/>
                </a:lnTo>
                <a:cubicBezTo>
                  <a:pt x="123479" y="90535"/>
                  <a:pt x="125743" y="88271"/>
                  <a:pt x="125743" y="85505"/>
                </a:cubicBezTo>
                <a:lnTo>
                  <a:pt x="125743" y="75446"/>
                </a:lnTo>
                <a:cubicBezTo>
                  <a:pt x="125743" y="72679"/>
                  <a:pt x="123479" y="70416"/>
                  <a:pt x="120713" y="70416"/>
                </a:cubicBezTo>
                <a:lnTo>
                  <a:pt x="110653" y="70416"/>
                </a:lnTo>
                <a:close/>
                <a:moveTo>
                  <a:pt x="15089" y="35208"/>
                </a:moveTo>
                <a:lnTo>
                  <a:pt x="15089" y="45267"/>
                </a:lnTo>
                <a:cubicBezTo>
                  <a:pt x="15089" y="48034"/>
                  <a:pt x="17352" y="50297"/>
                  <a:pt x="20119" y="50297"/>
                </a:cubicBezTo>
                <a:lnTo>
                  <a:pt x="30178" y="50297"/>
                </a:lnTo>
                <a:cubicBezTo>
                  <a:pt x="32945" y="50297"/>
                  <a:pt x="35208" y="48034"/>
                  <a:pt x="35208" y="45267"/>
                </a:cubicBezTo>
                <a:lnTo>
                  <a:pt x="35208" y="35208"/>
                </a:lnTo>
                <a:cubicBezTo>
                  <a:pt x="35208" y="32442"/>
                  <a:pt x="32945" y="30178"/>
                  <a:pt x="30178" y="30178"/>
                </a:cubicBezTo>
                <a:lnTo>
                  <a:pt x="20119" y="30178"/>
                </a:lnTo>
                <a:cubicBezTo>
                  <a:pt x="17352" y="30178"/>
                  <a:pt x="15089" y="32442"/>
                  <a:pt x="15089" y="35208"/>
                </a:cubicBezTo>
                <a:close/>
                <a:moveTo>
                  <a:pt x="110653" y="30178"/>
                </a:moveTo>
                <a:cubicBezTo>
                  <a:pt x="107887" y="30178"/>
                  <a:pt x="105624" y="32442"/>
                  <a:pt x="105624" y="35208"/>
                </a:cubicBezTo>
                <a:lnTo>
                  <a:pt x="105624" y="45267"/>
                </a:lnTo>
                <a:cubicBezTo>
                  <a:pt x="105624" y="48034"/>
                  <a:pt x="107887" y="50297"/>
                  <a:pt x="110653" y="50297"/>
                </a:cubicBezTo>
                <a:lnTo>
                  <a:pt x="120713" y="50297"/>
                </a:lnTo>
                <a:cubicBezTo>
                  <a:pt x="123479" y="50297"/>
                  <a:pt x="125743" y="48034"/>
                  <a:pt x="125743" y="45267"/>
                </a:cubicBezTo>
                <a:lnTo>
                  <a:pt x="125743" y="35208"/>
                </a:lnTo>
                <a:cubicBezTo>
                  <a:pt x="125743" y="32442"/>
                  <a:pt x="123479" y="30178"/>
                  <a:pt x="120713" y="30178"/>
                </a:cubicBezTo>
                <a:lnTo>
                  <a:pt x="110653" y="3017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973750" y="4450281"/>
            <a:ext cx="796705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7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电影购票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73750" y="4675612"/>
            <a:ext cx="772562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Movie Tickets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06994" y="4989465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12665"/>
                </a:moveTo>
                <a:cubicBezTo>
                  <a:pt x="87424" y="112665"/>
                  <a:pt x="112665" y="87424"/>
                  <a:pt x="112665" y="56333"/>
                </a:cubicBezTo>
                <a:cubicBezTo>
                  <a:pt x="112665" y="25242"/>
                  <a:pt x="87424" y="0"/>
                  <a:pt x="56333" y="0"/>
                </a:cubicBezTo>
                <a:cubicBezTo>
                  <a:pt x="25242" y="0"/>
                  <a:pt x="0" y="25242"/>
                  <a:pt x="0" y="56333"/>
                </a:cubicBezTo>
                <a:cubicBezTo>
                  <a:pt x="0" y="87424"/>
                  <a:pt x="25242" y="112665"/>
                  <a:pt x="56333" y="112665"/>
                </a:cubicBezTo>
                <a:close/>
                <a:moveTo>
                  <a:pt x="49291" y="35208"/>
                </a:moveTo>
                <a:cubicBezTo>
                  <a:pt x="49291" y="31322"/>
                  <a:pt x="52446" y="28166"/>
                  <a:pt x="56333" y="28166"/>
                </a:cubicBezTo>
                <a:cubicBezTo>
                  <a:pt x="60219" y="28166"/>
                  <a:pt x="63374" y="31322"/>
                  <a:pt x="63374" y="35208"/>
                </a:cubicBezTo>
                <a:cubicBezTo>
                  <a:pt x="63374" y="39094"/>
                  <a:pt x="60219" y="42250"/>
                  <a:pt x="56333" y="42250"/>
                </a:cubicBezTo>
                <a:cubicBezTo>
                  <a:pt x="52446" y="42250"/>
                  <a:pt x="49291" y="39094"/>
                  <a:pt x="49291" y="35208"/>
                </a:cubicBezTo>
                <a:close/>
                <a:moveTo>
                  <a:pt x="47531" y="49291"/>
                </a:moveTo>
                <a:lnTo>
                  <a:pt x="58093" y="49291"/>
                </a:lnTo>
                <a:cubicBezTo>
                  <a:pt x="61020" y="49291"/>
                  <a:pt x="63374" y="51646"/>
                  <a:pt x="63374" y="54572"/>
                </a:cubicBezTo>
                <a:lnTo>
                  <a:pt x="63374" y="73937"/>
                </a:lnTo>
                <a:lnTo>
                  <a:pt x="65135" y="73937"/>
                </a:lnTo>
                <a:cubicBezTo>
                  <a:pt x="68061" y="73937"/>
                  <a:pt x="70416" y="76291"/>
                  <a:pt x="70416" y="79218"/>
                </a:cubicBezTo>
                <a:cubicBezTo>
                  <a:pt x="70416" y="82144"/>
                  <a:pt x="68061" y="84499"/>
                  <a:pt x="65135" y="84499"/>
                </a:cubicBezTo>
                <a:lnTo>
                  <a:pt x="47531" y="84499"/>
                </a:lnTo>
                <a:cubicBezTo>
                  <a:pt x="44604" y="84499"/>
                  <a:pt x="42250" y="82144"/>
                  <a:pt x="42250" y="79218"/>
                </a:cubicBezTo>
                <a:cubicBezTo>
                  <a:pt x="42250" y="76291"/>
                  <a:pt x="44604" y="73937"/>
                  <a:pt x="47531" y="73937"/>
                </a:cubicBezTo>
                <a:lnTo>
                  <a:pt x="52812" y="73937"/>
                </a:lnTo>
                <a:lnTo>
                  <a:pt x="52812" y="59853"/>
                </a:lnTo>
                <a:lnTo>
                  <a:pt x="47531" y="59853"/>
                </a:lnTo>
                <a:cubicBezTo>
                  <a:pt x="44604" y="59853"/>
                  <a:pt x="42250" y="57499"/>
                  <a:pt x="42250" y="54572"/>
                </a:cubicBezTo>
                <a:cubicBezTo>
                  <a:pt x="42250" y="51646"/>
                  <a:pt x="44604" y="49291"/>
                  <a:pt x="47531" y="4929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32" name="Text 30"/>
          <p:cNvSpPr/>
          <p:nvPr/>
        </p:nvSpPr>
        <p:spPr>
          <a:xfrm>
            <a:off x="676550" y="4965323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影院电影票购买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06994" y="5214796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0"/>
                </a:moveTo>
                <a:cubicBezTo>
                  <a:pt x="87424" y="0"/>
                  <a:pt x="112665" y="25242"/>
                  <a:pt x="112665" y="56333"/>
                </a:cubicBezTo>
                <a:cubicBezTo>
                  <a:pt x="112665" y="87424"/>
                  <a:pt x="87424" y="112665"/>
                  <a:pt x="56333" y="112665"/>
                </a:cubicBezTo>
                <a:cubicBezTo>
                  <a:pt x="25242" y="112665"/>
                  <a:pt x="0" y="87424"/>
                  <a:pt x="0" y="56333"/>
                </a:cubicBezTo>
                <a:cubicBezTo>
                  <a:pt x="0" y="25242"/>
                  <a:pt x="25242" y="0"/>
                  <a:pt x="56333" y="0"/>
                </a:cubicBezTo>
                <a:close/>
                <a:moveTo>
                  <a:pt x="51051" y="26406"/>
                </a:moveTo>
                <a:lnTo>
                  <a:pt x="51051" y="56333"/>
                </a:lnTo>
                <a:cubicBezTo>
                  <a:pt x="51051" y="58093"/>
                  <a:pt x="51932" y="59743"/>
                  <a:pt x="53406" y="60734"/>
                </a:cubicBezTo>
                <a:lnTo>
                  <a:pt x="74531" y="74817"/>
                </a:lnTo>
                <a:cubicBezTo>
                  <a:pt x="76951" y="76445"/>
                  <a:pt x="80230" y="75785"/>
                  <a:pt x="81858" y="73343"/>
                </a:cubicBezTo>
                <a:cubicBezTo>
                  <a:pt x="83487" y="70900"/>
                  <a:pt x="82827" y="67643"/>
                  <a:pt x="80384" y="66015"/>
                </a:cubicBezTo>
                <a:lnTo>
                  <a:pt x="61614" y="53516"/>
                </a:lnTo>
                <a:lnTo>
                  <a:pt x="61614" y="26406"/>
                </a:lnTo>
                <a:cubicBezTo>
                  <a:pt x="61614" y="23479"/>
                  <a:pt x="59259" y="21125"/>
                  <a:pt x="56333" y="21125"/>
                </a:cubicBezTo>
                <a:cubicBezTo>
                  <a:pt x="53406" y="21125"/>
                  <a:pt x="51051" y="23479"/>
                  <a:pt x="51051" y="26406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34" name="Text 32"/>
          <p:cNvSpPr/>
          <p:nvPr/>
        </p:nvSpPr>
        <p:spPr>
          <a:xfrm>
            <a:off x="676550" y="5190653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阶段1不做落地页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06994" y="5440127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4083"/>
                </a:moveTo>
                <a:cubicBezTo>
                  <a:pt x="43834" y="14083"/>
                  <a:pt x="32589" y="19518"/>
                  <a:pt x="24844" y="28166"/>
                </a:cubicBezTo>
                <a:lnTo>
                  <a:pt x="35208" y="28166"/>
                </a:lnTo>
                <a:cubicBezTo>
                  <a:pt x="39103" y="28166"/>
                  <a:pt x="42250" y="31313"/>
                  <a:pt x="42250" y="35208"/>
                </a:cubicBezTo>
                <a:cubicBezTo>
                  <a:pt x="42250" y="39103"/>
                  <a:pt x="39103" y="42250"/>
                  <a:pt x="35208" y="42250"/>
                </a:cubicBezTo>
                <a:lnTo>
                  <a:pt x="7042" y="42250"/>
                </a:lnTo>
                <a:cubicBezTo>
                  <a:pt x="3147" y="42250"/>
                  <a:pt x="0" y="39103"/>
                  <a:pt x="0" y="35208"/>
                </a:cubicBezTo>
                <a:lnTo>
                  <a:pt x="0" y="7042"/>
                </a:lnTo>
                <a:cubicBezTo>
                  <a:pt x="0" y="3147"/>
                  <a:pt x="3147" y="0"/>
                  <a:pt x="7042" y="0"/>
                </a:cubicBezTo>
                <a:cubicBezTo>
                  <a:pt x="10936" y="0"/>
                  <a:pt x="14083" y="3147"/>
                  <a:pt x="14083" y="7042"/>
                </a:cubicBezTo>
                <a:lnTo>
                  <a:pt x="14083" y="19078"/>
                </a:lnTo>
                <a:cubicBezTo>
                  <a:pt x="24403" y="7394"/>
                  <a:pt x="39499" y="0"/>
                  <a:pt x="56333" y="0"/>
                </a:cubicBezTo>
                <a:cubicBezTo>
                  <a:pt x="87448" y="0"/>
                  <a:pt x="112665" y="25218"/>
                  <a:pt x="112665" y="56333"/>
                </a:cubicBezTo>
                <a:cubicBezTo>
                  <a:pt x="112665" y="87448"/>
                  <a:pt x="87448" y="112665"/>
                  <a:pt x="56333" y="112665"/>
                </a:cubicBezTo>
                <a:cubicBezTo>
                  <a:pt x="37188" y="112665"/>
                  <a:pt x="20267" y="103115"/>
                  <a:pt x="10100" y="88526"/>
                </a:cubicBezTo>
                <a:cubicBezTo>
                  <a:pt x="7878" y="85335"/>
                  <a:pt x="8648" y="80956"/>
                  <a:pt x="11839" y="78712"/>
                </a:cubicBezTo>
                <a:cubicBezTo>
                  <a:pt x="15029" y="76467"/>
                  <a:pt x="19408" y="77259"/>
                  <a:pt x="21653" y="80450"/>
                </a:cubicBezTo>
                <a:cubicBezTo>
                  <a:pt x="29311" y="91409"/>
                  <a:pt x="41985" y="98560"/>
                  <a:pt x="56333" y="98560"/>
                </a:cubicBezTo>
                <a:cubicBezTo>
                  <a:pt x="79658" y="98560"/>
                  <a:pt x="98582" y="79636"/>
                  <a:pt x="98582" y="56311"/>
                </a:cubicBezTo>
                <a:cubicBezTo>
                  <a:pt x="98582" y="32985"/>
                  <a:pt x="79658" y="14083"/>
                  <a:pt x="56333" y="14083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36" name="Text 34"/>
          <p:cNvSpPr/>
          <p:nvPr/>
        </p:nvSpPr>
        <p:spPr>
          <a:xfrm>
            <a:off x="676550" y="5415984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点击后提示并返回首页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95211" y="1098487"/>
            <a:ext cx="5665457" cy="1456602"/>
          </a:xfrm>
          <a:custGeom>
            <a:avLst/>
            <a:gdLst/>
            <a:ahLst/>
            <a:cxnLst/>
            <a:rect l="l" t="t" r="r" b="b"/>
            <a:pathLst>
              <a:path w="5665457" h="1456602">
                <a:moveTo>
                  <a:pt x="96573" y="0"/>
                </a:moveTo>
                <a:lnTo>
                  <a:pt x="5568885" y="0"/>
                </a:lnTo>
                <a:cubicBezTo>
                  <a:pt x="5622220" y="0"/>
                  <a:pt x="5665457" y="43237"/>
                  <a:pt x="5665457" y="96573"/>
                </a:cubicBezTo>
                <a:lnTo>
                  <a:pt x="5665457" y="1360029"/>
                </a:lnTo>
                <a:cubicBezTo>
                  <a:pt x="5665457" y="1413365"/>
                  <a:pt x="5622220" y="1456602"/>
                  <a:pt x="5568885" y="1456602"/>
                </a:cubicBezTo>
                <a:lnTo>
                  <a:pt x="96573" y="1456602"/>
                </a:lnTo>
                <a:cubicBezTo>
                  <a:pt x="43237" y="1456602"/>
                  <a:pt x="0" y="1413365"/>
                  <a:pt x="0" y="1360029"/>
                </a:cubicBezTo>
                <a:lnTo>
                  <a:pt x="0" y="96573"/>
                </a:lnTo>
                <a:cubicBezTo>
                  <a:pt x="0" y="43273"/>
                  <a:pt x="43273" y="0"/>
                  <a:pt x="96573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360185" y="1263461"/>
            <a:ext cx="386281" cy="386281"/>
          </a:xfrm>
          <a:custGeom>
            <a:avLst/>
            <a:gdLst/>
            <a:ahLst/>
            <a:cxnLst/>
            <a:rect l="l" t="t" r="r" b="b"/>
            <a:pathLst>
              <a:path w="386281" h="386281">
                <a:moveTo>
                  <a:pt x="64381" y="0"/>
                </a:moveTo>
                <a:lnTo>
                  <a:pt x="321900" y="0"/>
                </a:lnTo>
                <a:cubicBezTo>
                  <a:pt x="357433" y="0"/>
                  <a:pt x="386281" y="28848"/>
                  <a:pt x="386281" y="64381"/>
                </a:cubicBezTo>
                <a:lnTo>
                  <a:pt x="386281" y="321900"/>
                </a:lnTo>
                <a:cubicBezTo>
                  <a:pt x="386281" y="357457"/>
                  <a:pt x="357457" y="386281"/>
                  <a:pt x="321900" y="386281"/>
                </a:cubicBezTo>
                <a:lnTo>
                  <a:pt x="64381" y="386281"/>
                </a:lnTo>
                <a:cubicBezTo>
                  <a:pt x="28825" y="386281"/>
                  <a:pt x="0" y="357457"/>
                  <a:pt x="0" y="321900"/>
                </a:cubicBezTo>
                <a:lnTo>
                  <a:pt x="0" y="64381"/>
                </a:lnTo>
                <a:cubicBezTo>
                  <a:pt x="0" y="28848"/>
                  <a:pt x="28848" y="0"/>
                  <a:pt x="64381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39" name="Shape 37"/>
          <p:cNvSpPr/>
          <p:nvPr/>
        </p:nvSpPr>
        <p:spPr>
          <a:xfrm>
            <a:off x="6462791" y="1376127"/>
            <a:ext cx="181069" cy="160950"/>
          </a:xfrm>
          <a:custGeom>
            <a:avLst/>
            <a:gdLst/>
            <a:ahLst/>
            <a:cxnLst/>
            <a:rect l="l" t="t" r="r" b="b"/>
            <a:pathLst>
              <a:path w="181069" h="160950">
                <a:moveTo>
                  <a:pt x="70447" y="30524"/>
                </a:moveTo>
                <a:lnTo>
                  <a:pt x="70447" y="46116"/>
                </a:lnTo>
                <a:lnTo>
                  <a:pt x="70604" y="46273"/>
                </a:lnTo>
                <a:cubicBezTo>
                  <a:pt x="72648" y="20370"/>
                  <a:pt x="94307" y="0"/>
                  <a:pt x="120744" y="0"/>
                </a:cubicBezTo>
                <a:cubicBezTo>
                  <a:pt x="127063" y="0"/>
                  <a:pt x="133130" y="1163"/>
                  <a:pt x="138694" y="3301"/>
                </a:cubicBezTo>
                <a:cubicBezTo>
                  <a:pt x="141838" y="4495"/>
                  <a:pt x="142403" y="8488"/>
                  <a:pt x="140046" y="10877"/>
                </a:cubicBezTo>
                <a:lnTo>
                  <a:pt x="112162" y="38760"/>
                </a:lnTo>
                <a:cubicBezTo>
                  <a:pt x="111219" y="39703"/>
                  <a:pt x="110685" y="40992"/>
                  <a:pt x="110685" y="42312"/>
                </a:cubicBezTo>
                <a:lnTo>
                  <a:pt x="110685" y="55327"/>
                </a:lnTo>
                <a:cubicBezTo>
                  <a:pt x="110685" y="58093"/>
                  <a:pt x="112948" y="60356"/>
                  <a:pt x="115715" y="60356"/>
                </a:cubicBezTo>
                <a:lnTo>
                  <a:pt x="128729" y="60356"/>
                </a:lnTo>
                <a:cubicBezTo>
                  <a:pt x="130049" y="60356"/>
                  <a:pt x="131338" y="59822"/>
                  <a:pt x="132281" y="58879"/>
                </a:cubicBezTo>
                <a:lnTo>
                  <a:pt x="160165" y="30996"/>
                </a:lnTo>
                <a:cubicBezTo>
                  <a:pt x="162554" y="28606"/>
                  <a:pt x="166546" y="29204"/>
                  <a:pt x="167741" y="32347"/>
                </a:cubicBezTo>
                <a:cubicBezTo>
                  <a:pt x="169878" y="37911"/>
                  <a:pt x="171041" y="43978"/>
                  <a:pt x="171041" y="50297"/>
                </a:cubicBezTo>
                <a:cubicBezTo>
                  <a:pt x="171041" y="69347"/>
                  <a:pt x="160448" y="85945"/>
                  <a:pt x="144793" y="94464"/>
                </a:cubicBezTo>
                <a:lnTo>
                  <a:pt x="170413" y="120084"/>
                </a:lnTo>
                <a:cubicBezTo>
                  <a:pt x="176291" y="125963"/>
                  <a:pt x="176291" y="135519"/>
                  <a:pt x="170413" y="141429"/>
                </a:cubicBezTo>
                <a:lnTo>
                  <a:pt x="151520" y="160322"/>
                </a:lnTo>
                <a:cubicBezTo>
                  <a:pt x="145641" y="166200"/>
                  <a:pt x="136085" y="166200"/>
                  <a:pt x="130175" y="160322"/>
                </a:cubicBezTo>
                <a:lnTo>
                  <a:pt x="90566" y="120713"/>
                </a:lnTo>
                <a:cubicBezTo>
                  <a:pt x="81953" y="112100"/>
                  <a:pt x="80004" y="99368"/>
                  <a:pt x="84750" y="88869"/>
                </a:cubicBezTo>
                <a:lnTo>
                  <a:pt x="56238" y="60356"/>
                </a:lnTo>
                <a:lnTo>
                  <a:pt x="40646" y="60356"/>
                </a:lnTo>
                <a:cubicBezTo>
                  <a:pt x="37283" y="60356"/>
                  <a:pt x="34139" y="58690"/>
                  <a:pt x="32284" y="55893"/>
                </a:cubicBezTo>
                <a:lnTo>
                  <a:pt x="7356" y="18516"/>
                </a:lnTo>
                <a:cubicBezTo>
                  <a:pt x="6036" y="16535"/>
                  <a:pt x="6287" y="13863"/>
                  <a:pt x="7985" y="12166"/>
                </a:cubicBezTo>
                <a:lnTo>
                  <a:pt x="22256" y="-2106"/>
                </a:lnTo>
                <a:cubicBezTo>
                  <a:pt x="23954" y="-3804"/>
                  <a:pt x="26595" y="-4055"/>
                  <a:pt x="28606" y="-2735"/>
                </a:cubicBezTo>
                <a:lnTo>
                  <a:pt x="65983" y="22162"/>
                </a:lnTo>
                <a:cubicBezTo>
                  <a:pt x="68781" y="24017"/>
                  <a:pt x="70447" y="27160"/>
                  <a:pt x="70447" y="30524"/>
                </a:cubicBezTo>
                <a:close/>
                <a:moveTo>
                  <a:pt x="67775" y="93238"/>
                </a:moveTo>
                <a:cubicBezTo>
                  <a:pt x="65795" y="104869"/>
                  <a:pt x="68530" y="117161"/>
                  <a:pt x="76074" y="127000"/>
                </a:cubicBezTo>
                <a:lnTo>
                  <a:pt x="46210" y="156832"/>
                </a:lnTo>
                <a:cubicBezTo>
                  <a:pt x="37377" y="165666"/>
                  <a:pt x="23042" y="165666"/>
                  <a:pt x="14209" y="156832"/>
                </a:cubicBezTo>
                <a:cubicBezTo>
                  <a:pt x="5375" y="147999"/>
                  <a:pt x="5375" y="133664"/>
                  <a:pt x="14209" y="124831"/>
                </a:cubicBezTo>
                <a:lnTo>
                  <a:pt x="56773" y="82267"/>
                </a:lnTo>
                <a:lnTo>
                  <a:pt x="67775" y="9327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Text 38"/>
          <p:cNvSpPr/>
          <p:nvPr/>
        </p:nvSpPr>
        <p:spPr>
          <a:xfrm>
            <a:off x="6843037" y="1263461"/>
            <a:ext cx="1013988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7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电器售后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843037" y="1488792"/>
            <a:ext cx="989846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Appliance Service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76280" y="1802646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12665"/>
                </a:moveTo>
                <a:cubicBezTo>
                  <a:pt x="87424" y="112665"/>
                  <a:pt x="112665" y="87424"/>
                  <a:pt x="112665" y="56333"/>
                </a:cubicBezTo>
                <a:cubicBezTo>
                  <a:pt x="112665" y="25242"/>
                  <a:pt x="87424" y="0"/>
                  <a:pt x="56333" y="0"/>
                </a:cubicBezTo>
                <a:cubicBezTo>
                  <a:pt x="25242" y="0"/>
                  <a:pt x="0" y="25242"/>
                  <a:pt x="0" y="56333"/>
                </a:cubicBezTo>
                <a:cubicBezTo>
                  <a:pt x="0" y="87424"/>
                  <a:pt x="25242" y="112665"/>
                  <a:pt x="56333" y="112665"/>
                </a:cubicBezTo>
                <a:close/>
                <a:moveTo>
                  <a:pt x="49291" y="35208"/>
                </a:moveTo>
                <a:cubicBezTo>
                  <a:pt x="49291" y="31322"/>
                  <a:pt x="52446" y="28166"/>
                  <a:pt x="56333" y="28166"/>
                </a:cubicBezTo>
                <a:cubicBezTo>
                  <a:pt x="60219" y="28166"/>
                  <a:pt x="63374" y="31322"/>
                  <a:pt x="63374" y="35208"/>
                </a:cubicBezTo>
                <a:cubicBezTo>
                  <a:pt x="63374" y="39094"/>
                  <a:pt x="60219" y="42250"/>
                  <a:pt x="56333" y="42250"/>
                </a:cubicBezTo>
                <a:cubicBezTo>
                  <a:pt x="52446" y="42250"/>
                  <a:pt x="49291" y="39094"/>
                  <a:pt x="49291" y="35208"/>
                </a:cubicBezTo>
                <a:close/>
                <a:moveTo>
                  <a:pt x="47531" y="49291"/>
                </a:moveTo>
                <a:lnTo>
                  <a:pt x="58093" y="49291"/>
                </a:lnTo>
                <a:cubicBezTo>
                  <a:pt x="61020" y="49291"/>
                  <a:pt x="63374" y="51646"/>
                  <a:pt x="63374" y="54572"/>
                </a:cubicBezTo>
                <a:lnTo>
                  <a:pt x="63374" y="73937"/>
                </a:lnTo>
                <a:lnTo>
                  <a:pt x="65135" y="73937"/>
                </a:lnTo>
                <a:cubicBezTo>
                  <a:pt x="68061" y="73937"/>
                  <a:pt x="70416" y="76291"/>
                  <a:pt x="70416" y="79218"/>
                </a:cubicBezTo>
                <a:cubicBezTo>
                  <a:pt x="70416" y="82144"/>
                  <a:pt x="68061" y="84499"/>
                  <a:pt x="65135" y="84499"/>
                </a:cubicBezTo>
                <a:lnTo>
                  <a:pt x="47531" y="84499"/>
                </a:lnTo>
                <a:cubicBezTo>
                  <a:pt x="44604" y="84499"/>
                  <a:pt x="42250" y="82144"/>
                  <a:pt x="42250" y="79218"/>
                </a:cubicBezTo>
                <a:cubicBezTo>
                  <a:pt x="42250" y="76291"/>
                  <a:pt x="44604" y="73937"/>
                  <a:pt x="47531" y="73937"/>
                </a:cubicBezTo>
                <a:lnTo>
                  <a:pt x="52812" y="73937"/>
                </a:lnTo>
                <a:lnTo>
                  <a:pt x="52812" y="59853"/>
                </a:lnTo>
                <a:lnTo>
                  <a:pt x="47531" y="59853"/>
                </a:lnTo>
                <a:cubicBezTo>
                  <a:pt x="44604" y="59853"/>
                  <a:pt x="42250" y="57499"/>
                  <a:pt x="42250" y="54572"/>
                </a:cubicBezTo>
                <a:cubicBezTo>
                  <a:pt x="42250" y="51646"/>
                  <a:pt x="44604" y="49291"/>
                  <a:pt x="47531" y="4929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43" name="Text 41"/>
          <p:cNvSpPr/>
          <p:nvPr/>
        </p:nvSpPr>
        <p:spPr>
          <a:xfrm>
            <a:off x="6545836" y="1778503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家电维修售后服务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76280" y="2027976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0"/>
                </a:moveTo>
                <a:cubicBezTo>
                  <a:pt x="87424" y="0"/>
                  <a:pt x="112665" y="25242"/>
                  <a:pt x="112665" y="56333"/>
                </a:cubicBezTo>
                <a:cubicBezTo>
                  <a:pt x="112665" y="87424"/>
                  <a:pt x="87424" y="112665"/>
                  <a:pt x="56333" y="112665"/>
                </a:cubicBezTo>
                <a:cubicBezTo>
                  <a:pt x="25242" y="112665"/>
                  <a:pt x="0" y="87424"/>
                  <a:pt x="0" y="56333"/>
                </a:cubicBezTo>
                <a:cubicBezTo>
                  <a:pt x="0" y="25242"/>
                  <a:pt x="25242" y="0"/>
                  <a:pt x="56333" y="0"/>
                </a:cubicBezTo>
                <a:close/>
                <a:moveTo>
                  <a:pt x="51051" y="26406"/>
                </a:moveTo>
                <a:lnTo>
                  <a:pt x="51051" y="56333"/>
                </a:lnTo>
                <a:cubicBezTo>
                  <a:pt x="51051" y="58093"/>
                  <a:pt x="51932" y="59743"/>
                  <a:pt x="53406" y="60734"/>
                </a:cubicBezTo>
                <a:lnTo>
                  <a:pt x="74531" y="74817"/>
                </a:lnTo>
                <a:cubicBezTo>
                  <a:pt x="76951" y="76445"/>
                  <a:pt x="80230" y="75785"/>
                  <a:pt x="81858" y="73343"/>
                </a:cubicBezTo>
                <a:cubicBezTo>
                  <a:pt x="83487" y="70900"/>
                  <a:pt x="82827" y="67643"/>
                  <a:pt x="80384" y="66015"/>
                </a:cubicBezTo>
                <a:lnTo>
                  <a:pt x="61614" y="53516"/>
                </a:lnTo>
                <a:lnTo>
                  <a:pt x="61614" y="26406"/>
                </a:lnTo>
                <a:cubicBezTo>
                  <a:pt x="61614" y="23479"/>
                  <a:pt x="59259" y="21125"/>
                  <a:pt x="56333" y="21125"/>
                </a:cubicBezTo>
                <a:cubicBezTo>
                  <a:pt x="53406" y="21125"/>
                  <a:pt x="51051" y="23479"/>
                  <a:pt x="51051" y="26406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45" name="Text 43"/>
          <p:cNvSpPr/>
          <p:nvPr/>
        </p:nvSpPr>
        <p:spPr>
          <a:xfrm>
            <a:off x="6545836" y="2003834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阶段1不做落地页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76280" y="2253307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4083"/>
                </a:moveTo>
                <a:cubicBezTo>
                  <a:pt x="43834" y="14083"/>
                  <a:pt x="32589" y="19518"/>
                  <a:pt x="24844" y="28166"/>
                </a:cubicBezTo>
                <a:lnTo>
                  <a:pt x="35208" y="28166"/>
                </a:lnTo>
                <a:cubicBezTo>
                  <a:pt x="39103" y="28166"/>
                  <a:pt x="42250" y="31313"/>
                  <a:pt x="42250" y="35208"/>
                </a:cubicBezTo>
                <a:cubicBezTo>
                  <a:pt x="42250" y="39103"/>
                  <a:pt x="39103" y="42250"/>
                  <a:pt x="35208" y="42250"/>
                </a:cubicBezTo>
                <a:lnTo>
                  <a:pt x="7042" y="42250"/>
                </a:lnTo>
                <a:cubicBezTo>
                  <a:pt x="3147" y="42250"/>
                  <a:pt x="0" y="39103"/>
                  <a:pt x="0" y="35208"/>
                </a:cubicBezTo>
                <a:lnTo>
                  <a:pt x="0" y="7042"/>
                </a:lnTo>
                <a:cubicBezTo>
                  <a:pt x="0" y="3147"/>
                  <a:pt x="3147" y="0"/>
                  <a:pt x="7042" y="0"/>
                </a:cubicBezTo>
                <a:cubicBezTo>
                  <a:pt x="10936" y="0"/>
                  <a:pt x="14083" y="3147"/>
                  <a:pt x="14083" y="7042"/>
                </a:cubicBezTo>
                <a:lnTo>
                  <a:pt x="14083" y="19078"/>
                </a:lnTo>
                <a:cubicBezTo>
                  <a:pt x="24403" y="7394"/>
                  <a:pt x="39499" y="0"/>
                  <a:pt x="56333" y="0"/>
                </a:cubicBezTo>
                <a:cubicBezTo>
                  <a:pt x="87448" y="0"/>
                  <a:pt x="112665" y="25218"/>
                  <a:pt x="112665" y="56333"/>
                </a:cubicBezTo>
                <a:cubicBezTo>
                  <a:pt x="112665" y="87448"/>
                  <a:pt x="87448" y="112665"/>
                  <a:pt x="56333" y="112665"/>
                </a:cubicBezTo>
                <a:cubicBezTo>
                  <a:pt x="37188" y="112665"/>
                  <a:pt x="20267" y="103115"/>
                  <a:pt x="10100" y="88526"/>
                </a:cubicBezTo>
                <a:cubicBezTo>
                  <a:pt x="7878" y="85335"/>
                  <a:pt x="8648" y="80956"/>
                  <a:pt x="11839" y="78712"/>
                </a:cubicBezTo>
                <a:cubicBezTo>
                  <a:pt x="15029" y="76467"/>
                  <a:pt x="19408" y="77259"/>
                  <a:pt x="21653" y="80450"/>
                </a:cubicBezTo>
                <a:cubicBezTo>
                  <a:pt x="29311" y="91409"/>
                  <a:pt x="41985" y="98560"/>
                  <a:pt x="56333" y="98560"/>
                </a:cubicBezTo>
                <a:cubicBezTo>
                  <a:pt x="79658" y="98560"/>
                  <a:pt x="98582" y="79636"/>
                  <a:pt x="98582" y="56311"/>
                </a:cubicBezTo>
                <a:cubicBezTo>
                  <a:pt x="98582" y="32985"/>
                  <a:pt x="79658" y="14083"/>
                  <a:pt x="56333" y="14083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47" name="Text 45"/>
          <p:cNvSpPr/>
          <p:nvPr/>
        </p:nvSpPr>
        <p:spPr>
          <a:xfrm>
            <a:off x="6545836" y="2229164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点击后提示并返回首页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195211" y="2691897"/>
            <a:ext cx="5665457" cy="1456602"/>
          </a:xfrm>
          <a:custGeom>
            <a:avLst/>
            <a:gdLst/>
            <a:ahLst/>
            <a:cxnLst/>
            <a:rect l="l" t="t" r="r" b="b"/>
            <a:pathLst>
              <a:path w="5665457" h="1456602">
                <a:moveTo>
                  <a:pt x="96573" y="0"/>
                </a:moveTo>
                <a:lnTo>
                  <a:pt x="5568885" y="0"/>
                </a:lnTo>
                <a:cubicBezTo>
                  <a:pt x="5622220" y="0"/>
                  <a:pt x="5665457" y="43237"/>
                  <a:pt x="5665457" y="96573"/>
                </a:cubicBezTo>
                <a:lnTo>
                  <a:pt x="5665457" y="1360029"/>
                </a:lnTo>
                <a:cubicBezTo>
                  <a:pt x="5665457" y="1413365"/>
                  <a:pt x="5622220" y="1456602"/>
                  <a:pt x="5568885" y="1456602"/>
                </a:cubicBezTo>
                <a:lnTo>
                  <a:pt x="96573" y="1456602"/>
                </a:lnTo>
                <a:cubicBezTo>
                  <a:pt x="43237" y="1456602"/>
                  <a:pt x="0" y="1413365"/>
                  <a:pt x="0" y="1360029"/>
                </a:cubicBezTo>
                <a:lnTo>
                  <a:pt x="0" y="96573"/>
                </a:lnTo>
                <a:cubicBezTo>
                  <a:pt x="0" y="43273"/>
                  <a:pt x="43273" y="0"/>
                  <a:pt x="96573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6360185" y="2856871"/>
            <a:ext cx="386281" cy="386281"/>
          </a:xfrm>
          <a:custGeom>
            <a:avLst/>
            <a:gdLst/>
            <a:ahLst/>
            <a:cxnLst/>
            <a:rect l="l" t="t" r="r" b="b"/>
            <a:pathLst>
              <a:path w="386281" h="386281">
                <a:moveTo>
                  <a:pt x="64381" y="0"/>
                </a:moveTo>
                <a:lnTo>
                  <a:pt x="321900" y="0"/>
                </a:lnTo>
                <a:cubicBezTo>
                  <a:pt x="357433" y="0"/>
                  <a:pt x="386281" y="28848"/>
                  <a:pt x="386281" y="64381"/>
                </a:cubicBezTo>
                <a:lnTo>
                  <a:pt x="386281" y="321900"/>
                </a:lnTo>
                <a:cubicBezTo>
                  <a:pt x="386281" y="357457"/>
                  <a:pt x="357457" y="386281"/>
                  <a:pt x="321900" y="386281"/>
                </a:cubicBezTo>
                <a:lnTo>
                  <a:pt x="64381" y="386281"/>
                </a:lnTo>
                <a:cubicBezTo>
                  <a:pt x="28825" y="386281"/>
                  <a:pt x="0" y="357457"/>
                  <a:pt x="0" y="321900"/>
                </a:cubicBezTo>
                <a:lnTo>
                  <a:pt x="0" y="64381"/>
                </a:lnTo>
                <a:cubicBezTo>
                  <a:pt x="0" y="28848"/>
                  <a:pt x="28848" y="0"/>
                  <a:pt x="64381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50" name="Shape 48"/>
          <p:cNvSpPr/>
          <p:nvPr/>
        </p:nvSpPr>
        <p:spPr>
          <a:xfrm>
            <a:off x="6482910" y="2969537"/>
            <a:ext cx="140832" cy="160950"/>
          </a:xfrm>
          <a:custGeom>
            <a:avLst/>
            <a:gdLst/>
            <a:ahLst/>
            <a:cxnLst/>
            <a:rect l="l" t="t" r="r" b="b"/>
            <a:pathLst>
              <a:path w="140832" h="160950">
                <a:moveTo>
                  <a:pt x="20119" y="50297"/>
                </a:moveTo>
                <a:lnTo>
                  <a:pt x="40238" y="50297"/>
                </a:lnTo>
                <a:lnTo>
                  <a:pt x="40238" y="30178"/>
                </a:lnTo>
                <a:lnTo>
                  <a:pt x="20119" y="30178"/>
                </a:lnTo>
                <a:lnTo>
                  <a:pt x="20119" y="50297"/>
                </a:lnTo>
                <a:close/>
                <a:moveTo>
                  <a:pt x="0" y="25149"/>
                </a:moveTo>
                <a:cubicBezTo>
                  <a:pt x="0" y="16818"/>
                  <a:pt x="6759" y="10059"/>
                  <a:pt x="15089" y="10059"/>
                </a:cubicBezTo>
                <a:lnTo>
                  <a:pt x="45267" y="10059"/>
                </a:lnTo>
                <a:cubicBezTo>
                  <a:pt x="53598" y="10059"/>
                  <a:pt x="60356" y="16818"/>
                  <a:pt x="60356" y="25149"/>
                </a:cubicBezTo>
                <a:lnTo>
                  <a:pt x="60356" y="55327"/>
                </a:lnTo>
                <a:cubicBezTo>
                  <a:pt x="60356" y="63657"/>
                  <a:pt x="53598" y="70416"/>
                  <a:pt x="45267" y="70416"/>
                </a:cubicBezTo>
                <a:lnTo>
                  <a:pt x="15089" y="70416"/>
                </a:lnTo>
                <a:cubicBezTo>
                  <a:pt x="6759" y="70416"/>
                  <a:pt x="0" y="63657"/>
                  <a:pt x="0" y="55327"/>
                </a:cubicBezTo>
                <a:lnTo>
                  <a:pt x="0" y="25149"/>
                </a:lnTo>
                <a:close/>
                <a:moveTo>
                  <a:pt x="20119" y="130772"/>
                </a:moveTo>
                <a:lnTo>
                  <a:pt x="40238" y="130772"/>
                </a:lnTo>
                <a:lnTo>
                  <a:pt x="40238" y="110653"/>
                </a:lnTo>
                <a:lnTo>
                  <a:pt x="20119" y="110653"/>
                </a:lnTo>
                <a:lnTo>
                  <a:pt x="20119" y="130772"/>
                </a:lnTo>
                <a:close/>
                <a:moveTo>
                  <a:pt x="0" y="105624"/>
                </a:moveTo>
                <a:cubicBezTo>
                  <a:pt x="0" y="97293"/>
                  <a:pt x="6759" y="90535"/>
                  <a:pt x="15089" y="90535"/>
                </a:cubicBezTo>
                <a:lnTo>
                  <a:pt x="45267" y="90535"/>
                </a:lnTo>
                <a:cubicBezTo>
                  <a:pt x="53598" y="90535"/>
                  <a:pt x="60356" y="97293"/>
                  <a:pt x="60356" y="105624"/>
                </a:cubicBezTo>
                <a:lnTo>
                  <a:pt x="60356" y="135802"/>
                </a:lnTo>
                <a:cubicBezTo>
                  <a:pt x="60356" y="144132"/>
                  <a:pt x="53598" y="150891"/>
                  <a:pt x="45267" y="150891"/>
                </a:cubicBezTo>
                <a:lnTo>
                  <a:pt x="15089" y="150891"/>
                </a:lnTo>
                <a:cubicBezTo>
                  <a:pt x="6759" y="150891"/>
                  <a:pt x="0" y="144132"/>
                  <a:pt x="0" y="135802"/>
                </a:cubicBezTo>
                <a:lnTo>
                  <a:pt x="0" y="105624"/>
                </a:lnTo>
                <a:close/>
                <a:moveTo>
                  <a:pt x="100594" y="30178"/>
                </a:moveTo>
                <a:lnTo>
                  <a:pt x="100594" y="50297"/>
                </a:lnTo>
                <a:lnTo>
                  <a:pt x="120713" y="50297"/>
                </a:lnTo>
                <a:lnTo>
                  <a:pt x="120713" y="30178"/>
                </a:lnTo>
                <a:lnTo>
                  <a:pt x="100594" y="30178"/>
                </a:lnTo>
                <a:close/>
                <a:moveTo>
                  <a:pt x="95564" y="10059"/>
                </a:moveTo>
                <a:lnTo>
                  <a:pt x="125743" y="10059"/>
                </a:lnTo>
                <a:cubicBezTo>
                  <a:pt x="134073" y="10059"/>
                  <a:pt x="140832" y="16818"/>
                  <a:pt x="140832" y="25149"/>
                </a:cubicBezTo>
                <a:lnTo>
                  <a:pt x="140832" y="55327"/>
                </a:lnTo>
                <a:cubicBezTo>
                  <a:pt x="140832" y="63657"/>
                  <a:pt x="134073" y="70416"/>
                  <a:pt x="125743" y="70416"/>
                </a:cubicBezTo>
                <a:lnTo>
                  <a:pt x="95564" y="70416"/>
                </a:lnTo>
                <a:cubicBezTo>
                  <a:pt x="87234" y="70416"/>
                  <a:pt x="80475" y="63657"/>
                  <a:pt x="80475" y="55327"/>
                </a:cubicBezTo>
                <a:lnTo>
                  <a:pt x="80475" y="25149"/>
                </a:lnTo>
                <a:cubicBezTo>
                  <a:pt x="80475" y="16818"/>
                  <a:pt x="87234" y="10059"/>
                  <a:pt x="95564" y="10059"/>
                </a:cubicBezTo>
                <a:close/>
                <a:moveTo>
                  <a:pt x="90535" y="110653"/>
                </a:moveTo>
                <a:cubicBezTo>
                  <a:pt x="84983" y="110653"/>
                  <a:pt x="80475" y="106146"/>
                  <a:pt x="80475" y="100594"/>
                </a:cubicBezTo>
                <a:cubicBezTo>
                  <a:pt x="80475" y="95042"/>
                  <a:pt x="84983" y="90535"/>
                  <a:pt x="90535" y="90535"/>
                </a:cubicBezTo>
                <a:cubicBezTo>
                  <a:pt x="96087" y="90535"/>
                  <a:pt x="100594" y="95042"/>
                  <a:pt x="100594" y="100594"/>
                </a:cubicBezTo>
                <a:cubicBezTo>
                  <a:pt x="100594" y="106146"/>
                  <a:pt x="96087" y="110653"/>
                  <a:pt x="90535" y="110653"/>
                </a:cubicBezTo>
                <a:close/>
                <a:moveTo>
                  <a:pt x="90535" y="130772"/>
                </a:moveTo>
                <a:cubicBezTo>
                  <a:pt x="96099" y="130772"/>
                  <a:pt x="100594" y="135268"/>
                  <a:pt x="100594" y="140832"/>
                </a:cubicBezTo>
                <a:cubicBezTo>
                  <a:pt x="100594" y="146396"/>
                  <a:pt x="96099" y="150891"/>
                  <a:pt x="90535" y="150891"/>
                </a:cubicBezTo>
                <a:cubicBezTo>
                  <a:pt x="84971" y="150891"/>
                  <a:pt x="80475" y="146396"/>
                  <a:pt x="80475" y="140832"/>
                </a:cubicBezTo>
                <a:cubicBezTo>
                  <a:pt x="80475" y="135268"/>
                  <a:pt x="84971" y="130772"/>
                  <a:pt x="90535" y="130772"/>
                </a:cubicBezTo>
                <a:close/>
                <a:moveTo>
                  <a:pt x="120713" y="140832"/>
                </a:moveTo>
                <a:cubicBezTo>
                  <a:pt x="120713" y="135268"/>
                  <a:pt x="125208" y="130772"/>
                  <a:pt x="130772" y="130772"/>
                </a:cubicBezTo>
                <a:cubicBezTo>
                  <a:pt x="136336" y="130772"/>
                  <a:pt x="140832" y="135268"/>
                  <a:pt x="140832" y="140832"/>
                </a:cubicBezTo>
                <a:cubicBezTo>
                  <a:pt x="140832" y="146396"/>
                  <a:pt x="136336" y="150891"/>
                  <a:pt x="130772" y="150891"/>
                </a:cubicBezTo>
                <a:cubicBezTo>
                  <a:pt x="125208" y="150891"/>
                  <a:pt x="120713" y="146396"/>
                  <a:pt x="120713" y="140832"/>
                </a:cubicBezTo>
                <a:close/>
                <a:moveTo>
                  <a:pt x="130772" y="110653"/>
                </a:moveTo>
                <a:cubicBezTo>
                  <a:pt x="125220" y="110653"/>
                  <a:pt x="120713" y="106146"/>
                  <a:pt x="120713" y="100594"/>
                </a:cubicBezTo>
                <a:cubicBezTo>
                  <a:pt x="120713" y="95042"/>
                  <a:pt x="125220" y="90535"/>
                  <a:pt x="130772" y="90535"/>
                </a:cubicBezTo>
                <a:cubicBezTo>
                  <a:pt x="136324" y="90535"/>
                  <a:pt x="140832" y="95042"/>
                  <a:pt x="140832" y="100594"/>
                </a:cubicBezTo>
                <a:cubicBezTo>
                  <a:pt x="140832" y="106146"/>
                  <a:pt x="136324" y="110653"/>
                  <a:pt x="130772" y="110653"/>
                </a:cubicBezTo>
                <a:close/>
                <a:moveTo>
                  <a:pt x="120713" y="120713"/>
                </a:moveTo>
                <a:cubicBezTo>
                  <a:pt x="120713" y="126265"/>
                  <a:pt x="116205" y="130772"/>
                  <a:pt x="110653" y="130772"/>
                </a:cubicBezTo>
                <a:cubicBezTo>
                  <a:pt x="105102" y="130772"/>
                  <a:pt x="100594" y="126265"/>
                  <a:pt x="100594" y="120713"/>
                </a:cubicBezTo>
                <a:cubicBezTo>
                  <a:pt x="100594" y="115161"/>
                  <a:pt x="105102" y="110653"/>
                  <a:pt x="110653" y="110653"/>
                </a:cubicBezTo>
                <a:cubicBezTo>
                  <a:pt x="116205" y="110653"/>
                  <a:pt x="120713" y="115161"/>
                  <a:pt x="120713" y="12071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1" name="Text 49"/>
          <p:cNvSpPr/>
          <p:nvPr/>
        </p:nvSpPr>
        <p:spPr>
          <a:xfrm>
            <a:off x="6843037" y="2856871"/>
            <a:ext cx="724277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7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扫码功能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843037" y="3082202"/>
            <a:ext cx="700135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Scan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76280" y="3396055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12665"/>
                </a:moveTo>
                <a:cubicBezTo>
                  <a:pt x="87424" y="112665"/>
                  <a:pt x="112665" y="87424"/>
                  <a:pt x="112665" y="56333"/>
                </a:cubicBezTo>
                <a:cubicBezTo>
                  <a:pt x="112665" y="25242"/>
                  <a:pt x="87424" y="0"/>
                  <a:pt x="56333" y="0"/>
                </a:cubicBezTo>
                <a:cubicBezTo>
                  <a:pt x="25242" y="0"/>
                  <a:pt x="0" y="25242"/>
                  <a:pt x="0" y="56333"/>
                </a:cubicBezTo>
                <a:cubicBezTo>
                  <a:pt x="0" y="87424"/>
                  <a:pt x="25242" y="112665"/>
                  <a:pt x="56333" y="112665"/>
                </a:cubicBezTo>
                <a:close/>
                <a:moveTo>
                  <a:pt x="49291" y="35208"/>
                </a:moveTo>
                <a:cubicBezTo>
                  <a:pt x="49291" y="31322"/>
                  <a:pt x="52446" y="28166"/>
                  <a:pt x="56333" y="28166"/>
                </a:cubicBezTo>
                <a:cubicBezTo>
                  <a:pt x="60219" y="28166"/>
                  <a:pt x="63374" y="31322"/>
                  <a:pt x="63374" y="35208"/>
                </a:cubicBezTo>
                <a:cubicBezTo>
                  <a:pt x="63374" y="39094"/>
                  <a:pt x="60219" y="42250"/>
                  <a:pt x="56333" y="42250"/>
                </a:cubicBezTo>
                <a:cubicBezTo>
                  <a:pt x="52446" y="42250"/>
                  <a:pt x="49291" y="39094"/>
                  <a:pt x="49291" y="35208"/>
                </a:cubicBezTo>
                <a:close/>
                <a:moveTo>
                  <a:pt x="47531" y="49291"/>
                </a:moveTo>
                <a:lnTo>
                  <a:pt x="58093" y="49291"/>
                </a:lnTo>
                <a:cubicBezTo>
                  <a:pt x="61020" y="49291"/>
                  <a:pt x="63374" y="51646"/>
                  <a:pt x="63374" y="54572"/>
                </a:cubicBezTo>
                <a:lnTo>
                  <a:pt x="63374" y="73937"/>
                </a:lnTo>
                <a:lnTo>
                  <a:pt x="65135" y="73937"/>
                </a:lnTo>
                <a:cubicBezTo>
                  <a:pt x="68061" y="73937"/>
                  <a:pt x="70416" y="76291"/>
                  <a:pt x="70416" y="79218"/>
                </a:cubicBezTo>
                <a:cubicBezTo>
                  <a:pt x="70416" y="82144"/>
                  <a:pt x="68061" y="84499"/>
                  <a:pt x="65135" y="84499"/>
                </a:cubicBezTo>
                <a:lnTo>
                  <a:pt x="47531" y="84499"/>
                </a:lnTo>
                <a:cubicBezTo>
                  <a:pt x="44604" y="84499"/>
                  <a:pt x="42250" y="82144"/>
                  <a:pt x="42250" y="79218"/>
                </a:cubicBezTo>
                <a:cubicBezTo>
                  <a:pt x="42250" y="76291"/>
                  <a:pt x="44604" y="73937"/>
                  <a:pt x="47531" y="73937"/>
                </a:cubicBezTo>
                <a:lnTo>
                  <a:pt x="52812" y="73937"/>
                </a:lnTo>
                <a:lnTo>
                  <a:pt x="52812" y="59853"/>
                </a:lnTo>
                <a:lnTo>
                  <a:pt x="47531" y="59853"/>
                </a:lnTo>
                <a:cubicBezTo>
                  <a:pt x="44604" y="59853"/>
                  <a:pt x="42250" y="57499"/>
                  <a:pt x="42250" y="54572"/>
                </a:cubicBezTo>
                <a:cubicBezTo>
                  <a:pt x="42250" y="51646"/>
                  <a:pt x="44604" y="49291"/>
                  <a:pt x="47531" y="4929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54" name="Text 52"/>
          <p:cNvSpPr/>
          <p:nvPr/>
        </p:nvSpPr>
        <p:spPr>
          <a:xfrm>
            <a:off x="6545836" y="3371913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底部导航扫码按钮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76280" y="3621386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0"/>
                </a:moveTo>
                <a:cubicBezTo>
                  <a:pt x="87424" y="0"/>
                  <a:pt x="112665" y="25242"/>
                  <a:pt x="112665" y="56333"/>
                </a:cubicBezTo>
                <a:cubicBezTo>
                  <a:pt x="112665" y="87424"/>
                  <a:pt x="87424" y="112665"/>
                  <a:pt x="56333" y="112665"/>
                </a:cubicBezTo>
                <a:cubicBezTo>
                  <a:pt x="25242" y="112665"/>
                  <a:pt x="0" y="87424"/>
                  <a:pt x="0" y="56333"/>
                </a:cubicBezTo>
                <a:cubicBezTo>
                  <a:pt x="0" y="25242"/>
                  <a:pt x="25242" y="0"/>
                  <a:pt x="56333" y="0"/>
                </a:cubicBezTo>
                <a:close/>
                <a:moveTo>
                  <a:pt x="51051" y="26406"/>
                </a:moveTo>
                <a:lnTo>
                  <a:pt x="51051" y="56333"/>
                </a:lnTo>
                <a:cubicBezTo>
                  <a:pt x="51051" y="58093"/>
                  <a:pt x="51932" y="59743"/>
                  <a:pt x="53406" y="60734"/>
                </a:cubicBezTo>
                <a:lnTo>
                  <a:pt x="74531" y="74817"/>
                </a:lnTo>
                <a:cubicBezTo>
                  <a:pt x="76951" y="76445"/>
                  <a:pt x="80230" y="75785"/>
                  <a:pt x="81858" y="73343"/>
                </a:cubicBezTo>
                <a:cubicBezTo>
                  <a:pt x="83487" y="70900"/>
                  <a:pt x="82827" y="67643"/>
                  <a:pt x="80384" y="66015"/>
                </a:cubicBezTo>
                <a:lnTo>
                  <a:pt x="61614" y="53516"/>
                </a:lnTo>
                <a:lnTo>
                  <a:pt x="61614" y="26406"/>
                </a:lnTo>
                <a:cubicBezTo>
                  <a:pt x="61614" y="23479"/>
                  <a:pt x="59259" y="21125"/>
                  <a:pt x="56333" y="21125"/>
                </a:cubicBezTo>
                <a:cubicBezTo>
                  <a:pt x="53406" y="21125"/>
                  <a:pt x="51051" y="23479"/>
                  <a:pt x="51051" y="26406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56" name="Text 54"/>
          <p:cNvSpPr/>
          <p:nvPr/>
        </p:nvSpPr>
        <p:spPr>
          <a:xfrm>
            <a:off x="6545836" y="3597244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阶段1不做结果页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76280" y="3846717"/>
            <a:ext cx="112665" cy="112665"/>
          </a:xfrm>
          <a:custGeom>
            <a:avLst/>
            <a:gdLst/>
            <a:ahLst/>
            <a:cxnLst/>
            <a:rect l="l" t="t" r="r" b="b"/>
            <a:pathLst>
              <a:path w="112665" h="112665">
                <a:moveTo>
                  <a:pt x="56333" y="14083"/>
                </a:moveTo>
                <a:cubicBezTo>
                  <a:pt x="43834" y="14083"/>
                  <a:pt x="32589" y="19518"/>
                  <a:pt x="24844" y="28166"/>
                </a:cubicBezTo>
                <a:lnTo>
                  <a:pt x="35208" y="28166"/>
                </a:lnTo>
                <a:cubicBezTo>
                  <a:pt x="39103" y="28166"/>
                  <a:pt x="42250" y="31313"/>
                  <a:pt x="42250" y="35208"/>
                </a:cubicBezTo>
                <a:cubicBezTo>
                  <a:pt x="42250" y="39103"/>
                  <a:pt x="39103" y="42250"/>
                  <a:pt x="35208" y="42250"/>
                </a:cubicBezTo>
                <a:lnTo>
                  <a:pt x="7042" y="42250"/>
                </a:lnTo>
                <a:cubicBezTo>
                  <a:pt x="3147" y="42250"/>
                  <a:pt x="0" y="39103"/>
                  <a:pt x="0" y="35208"/>
                </a:cubicBezTo>
                <a:lnTo>
                  <a:pt x="0" y="7042"/>
                </a:lnTo>
                <a:cubicBezTo>
                  <a:pt x="0" y="3147"/>
                  <a:pt x="3147" y="0"/>
                  <a:pt x="7042" y="0"/>
                </a:cubicBezTo>
                <a:cubicBezTo>
                  <a:pt x="10936" y="0"/>
                  <a:pt x="14083" y="3147"/>
                  <a:pt x="14083" y="7042"/>
                </a:cubicBezTo>
                <a:lnTo>
                  <a:pt x="14083" y="19078"/>
                </a:lnTo>
                <a:cubicBezTo>
                  <a:pt x="24403" y="7394"/>
                  <a:pt x="39499" y="0"/>
                  <a:pt x="56333" y="0"/>
                </a:cubicBezTo>
                <a:cubicBezTo>
                  <a:pt x="87448" y="0"/>
                  <a:pt x="112665" y="25218"/>
                  <a:pt x="112665" y="56333"/>
                </a:cubicBezTo>
                <a:cubicBezTo>
                  <a:pt x="112665" y="87448"/>
                  <a:pt x="87448" y="112665"/>
                  <a:pt x="56333" y="112665"/>
                </a:cubicBezTo>
                <a:cubicBezTo>
                  <a:pt x="37188" y="112665"/>
                  <a:pt x="20267" y="103115"/>
                  <a:pt x="10100" y="88526"/>
                </a:cubicBezTo>
                <a:cubicBezTo>
                  <a:pt x="7878" y="85335"/>
                  <a:pt x="8648" y="80956"/>
                  <a:pt x="11839" y="78712"/>
                </a:cubicBezTo>
                <a:cubicBezTo>
                  <a:pt x="15029" y="76467"/>
                  <a:pt x="19408" y="77259"/>
                  <a:pt x="21653" y="80450"/>
                </a:cubicBezTo>
                <a:cubicBezTo>
                  <a:pt x="29311" y="91409"/>
                  <a:pt x="41985" y="98560"/>
                  <a:pt x="56333" y="98560"/>
                </a:cubicBezTo>
                <a:cubicBezTo>
                  <a:pt x="79658" y="98560"/>
                  <a:pt x="98582" y="79636"/>
                  <a:pt x="98582" y="56311"/>
                </a:cubicBezTo>
                <a:cubicBezTo>
                  <a:pt x="98582" y="32985"/>
                  <a:pt x="79658" y="14083"/>
                  <a:pt x="56333" y="14083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58" name="Text 56"/>
          <p:cNvSpPr/>
          <p:nvPr/>
        </p:nvSpPr>
        <p:spPr>
          <a:xfrm>
            <a:off x="6545836" y="3822574"/>
            <a:ext cx="520619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点击后提示并返回首页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195211" y="4285307"/>
            <a:ext cx="5665457" cy="2567160"/>
          </a:xfrm>
          <a:custGeom>
            <a:avLst/>
            <a:gdLst/>
            <a:ahLst/>
            <a:cxnLst/>
            <a:rect l="l" t="t" r="r" b="b"/>
            <a:pathLst>
              <a:path w="5665457" h="2567160">
                <a:moveTo>
                  <a:pt x="96577" y="0"/>
                </a:moveTo>
                <a:lnTo>
                  <a:pt x="5568881" y="0"/>
                </a:lnTo>
                <a:cubicBezTo>
                  <a:pt x="5622219" y="0"/>
                  <a:pt x="5665457" y="43239"/>
                  <a:pt x="5665457" y="96577"/>
                </a:cubicBezTo>
                <a:lnTo>
                  <a:pt x="5665457" y="2470584"/>
                </a:lnTo>
                <a:cubicBezTo>
                  <a:pt x="5665457" y="2523922"/>
                  <a:pt x="5622219" y="2567160"/>
                  <a:pt x="5568881" y="2567160"/>
                </a:cubicBezTo>
                <a:lnTo>
                  <a:pt x="96577" y="2567160"/>
                </a:lnTo>
                <a:cubicBezTo>
                  <a:pt x="43239" y="2567160"/>
                  <a:pt x="0" y="2523922"/>
                  <a:pt x="0" y="2470584"/>
                </a:cubicBezTo>
                <a:lnTo>
                  <a:pt x="0" y="96577"/>
                </a:lnTo>
                <a:cubicBezTo>
                  <a:pt x="0" y="43275"/>
                  <a:pt x="43275" y="0"/>
                  <a:pt x="96577" y="0"/>
                </a:cubicBezTo>
                <a:close/>
              </a:path>
            </a:pathLst>
          </a:cu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6380304" y="4490519"/>
            <a:ext cx="144855" cy="144855"/>
          </a:xfrm>
          <a:custGeom>
            <a:avLst/>
            <a:gdLst/>
            <a:ahLst/>
            <a:cxnLst/>
            <a:rect l="l" t="t" r="r" b="b"/>
            <a:pathLst>
              <a:path w="144855" h="144855">
                <a:moveTo>
                  <a:pt x="142196" y="42608"/>
                </a:moveTo>
                <a:lnTo>
                  <a:pt x="115036" y="69768"/>
                </a:lnTo>
                <a:cubicBezTo>
                  <a:pt x="112433" y="72371"/>
                  <a:pt x="108557" y="73135"/>
                  <a:pt x="105162" y="71720"/>
                </a:cubicBezTo>
                <a:cubicBezTo>
                  <a:pt x="101767" y="70306"/>
                  <a:pt x="99588" y="67024"/>
                  <a:pt x="99588" y="63374"/>
                </a:cubicBezTo>
                <a:lnTo>
                  <a:pt x="99588" y="45267"/>
                </a:lnTo>
                <a:lnTo>
                  <a:pt x="9053" y="45267"/>
                </a:lnTo>
                <a:cubicBezTo>
                  <a:pt x="4046" y="45267"/>
                  <a:pt x="0" y="41222"/>
                  <a:pt x="0" y="36214"/>
                </a:cubicBezTo>
                <a:cubicBezTo>
                  <a:pt x="0" y="31206"/>
                  <a:pt x="4046" y="27160"/>
                  <a:pt x="9053" y="27160"/>
                </a:cubicBezTo>
                <a:lnTo>
                  <a:pt x="99588" y="27160"/>
                </a:lnTo>
                <a:lnTo>
                  <a:pt x="99588" y="9053"/>
                </a:lnTo>
                <a:cubicBezTo>
                  <a:pt x="99588" y="5404"/>
                  <a:pt x="101795" y="2094"/>
                  <a:pt x="105190" y="679"/>
                </a:cubicBezTo>
                <a:cubicBezTo>
                  <a:pt x="108585" y="-736"/>
                  <a:pt x="112461" y="57"/>
                  <a:pt x="115064" y="2631"/>
                </a:cubicBezTo>
                <a:lnTo>
                  <a:pt x="142224" y="29792"/>
                </a:lnTo>
                <a:cubicBezTo>
                  <a:pt x="145761" y="33328"/>
                  <a:pt x="145761" y="39071"/>
                  <a:pt x="142224" y="42608"/>
                </a:cubicBezTo>
                <a:close/>
                <a:moveTo>
                  <a:pt x="29792" y="142196"/>
                </a:moveTo>
                <a:lnTo>
                  <a:pt x="2631" y="115036"/>
                </a:lnTo>
                <a:cubicBezTo>
                  <a:pt x="-905" y="111499"/>
                  <a:pt x="-905" y="105756"/>
                  <a:pt x="2631" y="102219"/>
                </a:cubicBezTo>
                <a:lnTo>
                  <a:pt x="29792" y="75059"/>
                </a:lnTo>
                <a:cubicBezTo>
                  <a:pt x="32394" y="72456"/>
                  <a:pt x="36270" y="71692"/>
                  <a:pt x="39665" y="73107"/>
                </a:cubicBezTo>
                <a:cubicBezTo>
                  <a:pt x="43061" y="74521"/>
                  <a:pt x="45267" y="77832"/>
                  <a:pt x="45267" y="81481"/>
                </a:cubicBezTo>
                <a:lnTo>
                  <a:pt x="45267" y="99588"/>
                </a:lnTo>
                <a:lnTo>
                  <a:pt x="135802" y="99588"/>
                </a:lnTo>
                <a:cubicBezTo>
                  <a:pt x="140810" y="99588"/>
                  <a:pt x="144855" y="103634"/>
                  <a:pt x="144855" y="108642"/>
                </a:cubicBezTo>
                <a:cubicBezTo>
                  <a:pt x="144855" y="113649"/>
                  <a:pt x="140810" y="117695"/>
                  <a:pt x="135802" y="117695"/>
                </a:cubicBezTo>
                <a:lnTo>
                  <a:pt x="45267" y="117695"/>
                </a:lnTo>
                <a:lnTo>
                  <a:pt x="45267" y="135802"/>
                </a:lnTo>
                <a:cubicBezTo>
                  <a:pt x="45267" y="139452"/>
                  <a:pt x="43061" y="142762"/>
                  <a:pt x="39665" y="144176"/>
                </a:cubicBezTo>
                <a:cubicBezTo>
                  <a:pt x="36270" y="145591"/>
                  <a:pt x="32394" y="144799"/>
                  <a:pt x="29792" y="142224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1" name="Text 59"/>
          <p:cNvSpPr/>
          <p:nvPr/>
        </p:nvSpPr>
        <p:spPr>
          <a:xfrm>
            <a:off x="6545278" y="4450281"/>
            <a:ext cx="5222844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1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返回策略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364209" y="4808396"/>
            <a:ext cx="5327461" cy="555279"/>
          </a:xfrm>
          <a:custGeom>
            <a:avLst/>
            <a:gdLst/>
            <a:ahLst/>
            <a:cxnLst/>
            <a:rect l="l" t="t" r="r" b="b"/>
            <a:pathLst>
              <a:path w="5327461" h="555279">
                <a:moveTo>
                  <a:pt x="64379" y="0"/>
                </a:moveTo>
                <a:lnTo>
                  <a:pt x="5263082" y="0"/>
                </a:lnTo>
                <a:cubicBezTo>
                  <a:pt x="5298638" y="0"/>
                  <a:pt x="5327461" y="28823"/>
                  <a:pt x="5327461" y="64379"/>
                </a:cubicBezTo>
                <a:lnTo>
                  <a:pt x="5327461" y="490900"/>
                </a:lnTo>
                <a:cubicBezTo>
                  <a:pt x="5327461" y="526456"/>
                  <a:pt x="5298638" y="555279"/>
                  <a:pt x="5263082" y="555279"/>
                </a:cubicBezTo>
                <a:lnTo>
                  <a:pt x="64379" y="555279"/>
                </a:lnTo>
                <a:cubicBezTo>
                  <a:pt x="28823" y="555279"/>
                  <a:pt x="0" y="526456"/>
                  <a:pt x="0" y="490900"/>
                </a:cubicBezTo>
                <a:lnTo>
                  <a:pt x="0" y="64379"/>
                </a:lnTo>
                <a:cubicBezTo>
                  <a:pt x="0" y="28823"/>
                  <a:pt x="28823" y="0"/>
                  <a:pt x="6437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3" name="Text 61"/>
          <p:cNvSpPr/>
          <p:nvPr/>
        </p:nvSpPr>
        <p:spPr>
          <a:xfrm>
            <a:off x="6464803" y="4908990"/>
            <a:ext cx="5182606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b="1" dirty="0">
                <a:solidFill>
                  <a:srgbClr val="36415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步骤1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464803" y="5102131"/>
            <a:ext cx="5182606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用户点击范围外入口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364209" y="5468293"/>
            <a:ext cx="5327461" cy="555279"/>
          </a:xfrm>
          <a:custGeom>
            <a:avLst/>
            <a:gdLst/>
            <a:ahLst/>
            <a:cxnLst/>
            <a:rect l="l" t="t" r="r" b="b"/>
            <a:pathLst>
              <a:path w="5327461" h="555279">
                <a:moveTo>
                  <a:pt x="64379" y="0"/>
                </a:moveTo>
                <a:lnTo>
                  <a:pt x="5263082" y="0"/>
                </a:lnTo>
                <a:cubicBezTo>
                  <a:pt x="5298638" y="0"/>
                  <a:pt x="5327461" y="28823"/>
                  <a:pt x="5327461" y="64379"/>
                </a:cubicBezTo>
                <a:lnTo>
                  <a:pt x="5327461" y="490900"/>
                </a:lnTo>
                <a:cubicBezTo>
                  <a:pt x="5327461" y="526456"/>
                  <a:pt x="5298638" y="555279"/>
                  <a:pt x="5263082" y="555279"/>
                </a:cubicBezTo>
                <a:lnTo>
                  <a:pt x="64379" y="555279"/>
                </a:lnTo>
                <a:cubicBezTo>
                  <a:pt x="28823" y="555279"/>
                  <a:pt x="0" y="526456"/>
                  <a:pt x="0" y="490900"/>
                </a:cubicBezTo>
                <a:lnTo>
                  <a:pt x="0" y="64379"/>
                </a:lnTo>
                <a:cubicBezTo>
                  <a:pt x="0" y="28823"/>
                  <a:pt x="28823" y="0"/>
                  <a:pt x="6437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6464803" y="5568887"/>
            <a:ext cx="5182606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b="1" dirty="0">
                <a:solidFill>
                  <a:srgbClr val="36415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步骤2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6464803" y="5762028"/>
            <a:ext cx="5182606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显示"功能即将上线"提示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364209" y="6128190"/>
            <a:ext cx="5327461" cy="555279"/>
          </a:xfrm>
          <a:custGeom>
            <a:avLst/>
            <a:gdLst/>
            <a:ahLst/>
            <a:cxnLst/>
            <a:rect l="l" t="t" r="r" b="b"/>
            <a:pathLst>
              <a:path w="5327461" h="555279">
                <a:moveTo>
                  <a:pt x="64379" y="0"/>
                </a:moveTo>
                <a:lnTo>
                  <a:pt x="5263082" y="0"/>
                </a:lnTo>
                <a:cubicBezTo>
                  <a:pt x="5298638" y="0"/>
                  <a:pt x="5327461" y="28823"/>
                  <a:pt x="5327461" y="64379"/>
                </a:cubicBezTo>
                <a:lnTo>
                  <a:pt x="5327461" y="490900"/>
                </a:lnTo>
                <a:cubicBezTo>
                  <a:pt x="5327461" y="526456"/>
                  <a:pt x="5298638" y="555279"/>
                  <a:pt x="5263082" y="555279"/>
                </a:cubicBezTo>
                <a:lnTo>
                  <a:pt x="64379" y="555279"/>
                </a:lnTo>
                <a:cubicBezTo>
                  <a:pt x="28823" y="555279"/>
                  <a:pt x="0" y="526456"/>
                  <a:pt x="0" y="490900"/>
                </a:cubicBezTo>
                <a:lnTo>
                  <a:pt x="0" y="64379"/>
                </a:lnTo>
                <a:cubicBezTo>
                  <a:pt x="0" y="28823"/>
                  <a:pt x="28823" y="0"/>
                  <a:pt x="6437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9" name="Text 67"/>
          <p:cNvSpPr/>
          <p:nvPr/>
        </p:nvSpPr>
        <p:spPr>
          <a:xfrm>
            <a:off x="6464803" y="6228784"/>
            <a:ext cx="5182606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b="1" dirty="0">
                <a:solidFill>
                  <a:srgbClr val="36415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步骤3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6464803" y="6421925"/>
            <a:ext cx="5182606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7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2秒后自动返回首页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HIGH-FIDELITY LIST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18张高保真清单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1469" y="1083469"/>
            <a:ext cx="6810375" cy="6373813"/>
          </a:xfrm>
          <a:custGeom>
            <a:avLst/>
            <a:gdLst/>
            <a:ahLst/>
            <a:cxnLst/>
            <a:rect l="l" t="t" r="r" b="b"/>
            <a:pathLst>
              <a:path w="6810375" h="6373813">
                <a:moveTo>
                  <a:pt x="95225" y="0"/>
                </a:moveTo>
                <a:lnTo>
                  <a:pt x="6715150" y="0"/>
                </a:lnTo>
                <a:cubicBezTo>
                  <a:pt x="6767741" y="0"/>
                  <a:pt x="6810375" y="42634"/>
                  <a:pt x="6810375" y="95225"/>
                </a:cubicBezTo>
                <a:lnTo>
                  <a:pt x="6810375" y="6278588"/>
                </a:lnTo>
                <a:cubicBezTo>
                  <a:pt x="6810375" y="6331179"/>
                  <a:pt x="6767741" y="6373813"/>
                  <a:pt x="6715150" y="6373813"/>
                </a:cubicBezTo>
                <a:lnTo>
                  <a:pt x="95225" y="6373813"/>
                </a:lnTo>
                <a:cubicBezTo>
                  <a:pt x="42634" y="6373813"/>
                  <a:pt x="0" y="6331179"/>
                  <a:pt x="0" y="6278588"/>
                </a:cubicBezTo>
                <a:lnTo>
                  <a:pt x="0" y="95225"/>
                </a:lnTo>
                <a:cubicBezTo>
                  <a:pt x="0" y="42634"/>
                  <a:pt x="42634" y="0"/>
                  <a:pt x="9522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35781" y="1309688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0" y="22324"/>
                </a:moveTo>
                <a:cubicBezTo>
                  <a:pt x="0" y="18231"/>
                  <a:pt x="3318" y="14883"/>
                  <a:pt x="7441" y="14883"/>
                </a:cubicBezTo>
                <a:lnTo>
                  <a:pt x="22324" y="14883"/>
                </a:lnTo>
                <a:cubicBezTo>
                  <a:pt x="26448" y="14883"/>
                  <a:pt x="29766" y="18200"/>
                  <a:pt x="29766" y="22324"/>
                </a:cubicBezTo>
                <a:lnTo>
                  <a:pt x="29766" y="54570"/>
                </a:lnTo>
                <a:lnTo>
                  <a:pt x="37207" y="54570"/>
                </a:lnTo>
                <a:cubicBezTo>
                  <a:pt x="41331" y="54570"/>
                  <a:pt x="44648" y="57888"/>
                  <a:pt x="44648" y="62012"/>
                </a:cubicBezTo>
                <a:cubicBezTo>
                  <a:pt x="44648" y="66135"/>
                  <a:pt x="41331" y="69453"/>
                  <a:pt x="37207" y="69453"/>
                </a:cubicBezTo>
                <a:lnTo>
                  <a:pt x="7441" y="69453"/>
                </a:lnTo>
                <a:cubicBezTo>
                  <a:pt x="3318" y="69453"/>
                  <a:pt x="0" y="66135"/>
                  <a:pt x="0" y="62012"/>
                </a:cubicBezTo>
                <a:cubicBezTo>
                  <a:pt x="0" y="57888"/>
                  <a:pt x="3318" y="54570"/>
                  <a:pt x="7441" y="54570"/>
                </a:cubicBezTo>
                <a:lnTo>
                  <a:pt x="14883" y="54570"/>
                </a:lnTo>
                <a:lnTo>
                  <a:pt x="14883" y="29766"/>
                </a:lnTo>
                <a:lnTo>
                  <a:pt x="7441" y="29766"/>
                </a:lnTo>
                <a:cubicBezTo>
                  <a:pt x="3318" y="29766"/>
                  <a:pt x="0" y="26448"/>
                  <a:pt x="0" y="22324"/>
                </a:cubicBezTo>
                <a:close/>
                <a:moveTo>
                  <a:pt x="9426" y="93390"/>
                </a:moveTo>
                <a:cubicBezTo>
                  <a:pt x="12960" y="90723"/>
                  <a:pt x="17270" y="89297"/>
                  <a:pt x="21704" y="89297"/>
                </a:cubicBezTo>
                <a:lnTo>
                  <a:pt x="23223" y="89297"/>
                </a:lnTo>
                <a:cubicBezTo>
                  <a:pt x="33672" y="89297"/>
                  <a:pt x="42168" y="97792"/>
                  <a:pt x="42168" y="108241"/>
                </a:cubicBezTo>
                <a:cubicBezTo>
                  <a:pt x="42168" y="114319"/>
                  <a:pt x="39253" y="119993"/>
                  <a:pt x="34354" y="123558"/>
                </a:cubicBezTo>
                <a:lnTo>
                  <a:pt x="26913" y="128984"/>
                </a:lnTo>
                <a:lnTo>
                  <a:pt x="37207" y="128984"/>
                </a:lnTo>
                <a:cubicBezTo>
                  <a:pt x="41331" y="128984"/>
                  <a:pt x="44648" y="132302"/>
                  <a:pt x="44648" y="136426"/>
                </a:cubicBezTo>
                <a:cubicBezTo>
                  <a:pt x="44648" y="140550"/>
                  <a:pt x="41331" y="143867"/>
                  <a:pt x="37207" y="143867"/>
                </a:cubicBezTo>
                <a:lnTo>
                  <a:pt x="9085" y="143867"/>
                </a:lnTo>
                <a:cubicBezTo>
                  <a:pt x="4062" y="143867"/>
                  <a:pt x="0" y="139805"/>
                  <a:pt x="0" y="134782"/>
                </a:cubicBezTo>
                <a:cubicBezTo>
                  <a:pt x="0" y="131868"/>
                  <a:pt x="1395" y="129139"/>
                  <a:pt x="3752" y="127434"/>
                </a:cubicBezTo>
                <a:lnTo>
                  <a:pt x="25611" y="111528"/>
                </a:lnTo>
                <a:cubicBezTo>
                  <a:pt x="26665" y="110753"/>
                  <a:pt x="27285" y="109544"/>
                  <a:pt x="27285" y="108241"/>
                </a:cubicBezTo>
                <a:cubicBezTo>
                  <a:pt x="27285" y="106009"/>
                  <a:pt x="25456" y="104180"/>
                  <a:pt x="23223" y="104180"/>
                </a:cubicBezTo>
                <a:lnTo>
                  <a:pt x="21704" y="104180"/>
                </a:lnTo>
                <a:cubicBezTo>
                  <a:pt x="20495" y="104180"/>
                  <a:pt x="19317" y="104583"/>
                  <a:pt x="18355" y="105296"/>
                </a:cubicBezTo>
                <a:lnTo>
                  <a:pt x="11906" y="110133"/>
                </a:lnTo>
                <a:cubicBezTo>
                  <a:pt x="8620" y="112613"/>
                  <a:pt x="3969" y="111931"/>
                  <a:pt x="1488" y="108645"/>
                </a:cubicBezTo>
                <a:cubicBezTo>
                  <a:pt x="-992" y="105358"/>
                  <a:pt x="-310" y="100707"/>
                  <a:pt x="2977" y="98227"/>
                </a:cubicBezTo>
                <a:lnTo>
                  <a:pt x="9426" y="93390"/>
                </a:lnTo>
                <a:close/>
                <a:moveTo>
                  <a:pt x="69453" y="19844"/>
                </a:moveTo>
                <a:lnTo>
                  <a:pt x="148828" y="19844"/>
                </a:lnTo>
                <a:cubicBezTo>
                  <a:pt x="154316" y="19844"/>
                  <a:pt x="158750" y="24278"/>
                  <a:pt x="158750" y="29766"/>
                </a:cubicBezTo>
                <a:cubicBezTo>
                  <a:pt x="158750" y="35254"/>
                  <a:pt x="154316" y="39688"/>
                  <a:pt x="148828" y="39688"/>
                </a:cubicBezTo>
                <a:lnTo>
                  <a:pt x="69453" y="39688"/>
                </a:lnTo>
                <a:cubicBezTo>
                  <a:pt x="63965" y="39688"/>
                  <a:pt x="59531" y="35254"/>
                  <a:pt x="59531" y="29766"/>
                </a:cubicBezTo>
                <a:cubicBezTo>
                  <a:pt x="59531" y="24278"/>
                  <a:pt x="63965" y="19844"/>
                  <a:pt x="69453" y="19844"/>
                </a:cubicBezTo>
                <a:close/>
                <a:moveTo>
                  <a:pt x="69453" y="69453"/>
                </a:moveTo>
                <a:lnTo>
                  <a:pt x="148828" y="69453"/>
                </a:lnTo>
                <a:cubicBezTo>
                  <a:pt x="154316" y="69453"/>
                  <a:pt x="158750" y="73887"/>
                  <a:pt x="158750" y="79375"/>
                </a:cubicBezTo>
                <a:cubicBezTo>
                  <a:pt x="158750" y="84863"/>
                  <a:pt x="154316" y="89297"/>
                  <a:pt x="148828" y="89297"/>
                </a:cubicBezTo>
                <a:lnTo>
                  <a:pt x="69453" y="89297"/>
                </a:lnTo>
                <a:cubicBezTo>
                  <a:pt x="63965" y="89297"/>
                  <a:pt x="59531" y="84863"/>
                  <a:pt x="59531" y="79375"/>
                </a:cubicBezTo>
                <a:cubicBezTo>
                  <a:pt x="59531" y="73887"/>
                  <a:pt x="63965" y="69453"/>
                  <a:pt x="69453" y="69453"/>
                </a:cubicBezTo>
                <a:close/>
                <a:moveTo>
                  <a:pt x="69453" y="119062"/>
                </a:moveTo>
                <a:lnTo>
                  <a:pt x="148828" y="119062"/>
                </a:lnTo>
                <a:cubicBezTo>
                  <a:pt x="154316" y="119062"/>
                  <a:pt x="158750" y="123496"/>
                  <a:pt x="158750" y="128984"/>
                </a:cubicBezTo>
                <a:cubicBezTo>
                  <a:pt x="158750" y="134472"/>
                  <a:pt x="154316" y="138906"/>
                  <a:pt x="148828" y="138906"/>
                </a:cubicBezTo>
                <a:lnTo>
                  <a:pt x="69453" y="138906"/>
                </a:lnTo>
                <a:cubicBezTo>
                  <a:pt x="63965" y="138906"/>
                  <a:pt x="59531" y="134472"/>
                  <a:pt x="59531" y="128984"/>
                </a:cubicBezTo>
                <a:cubicBezTo>
                  <a:pt x="59531" y="123496"/>
                  <a:pt x="63965" y="119062"/>
                  <a:pt x="69453" y="119062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" name="Text 4"/>
          <p:cNvSpPr/>
          <p:nvPr/>
        </p:nvSpPr>
        <p:spPr>
          <a:xfrm>
            <a:off x="714375" y="1277938"/>
            <a:ext cx="6302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完整清单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19906" y="1662906"/>
            <a:ext cx="3143250" cy="1500188"/>
          </a:xfrm>
          <a:custGeom>
            <a:avLst/>
            <a:gdLst/>
            <a:ahLst/>
            <a:cxnLst/>
            <a:rect l="l" t="t" r="r" b="b"/>
            <a:pathLst>
              <a:path w="3143250" h="1500188">
                <a:moveTo>
                  <a:pt x="95247" y="0"/>
                </a:moveTo>
                <a:lnTo>
                  <a:pt x="3048003" y="0"/>
                </a:lnTo>
                <a:cubicBezTo>
                  <a:pt x="3100607" y="0"/>
                  <a:pt x="3143250" y="42643"/>
                  <a:pt x="3143250" y="95247"/>
                </a:cubicBezTo>
                <a:lnTo>
                  <a:pt x="3143250" y="1404941"/>
                </a:lnTo>
                <a:cubicBezTo>
                  <a:pt x="3143250" y="1457544"/>
                  <a:pt x="3100607" y="1500187"/>
                  <a:pt x="3048003" y="1500188"/>
                </a:cubicBezTo>
                <a:lnTo>
                  <a:pt x="95247" y="1500188"/>
                </a:lnTo>
                <a:cubicBezTo>
                  <a:pt x="42643" y="1500188"/>
                  <a:pt x="0" y="1457544"/>
                  <a:pt x="0" y="1404941"/>
                </a:cubicBezTo>
                <a:lnTo>
                  <a:pt x="0" y="95247"/>
                </a:lnTo>
                <a:cubicBezTo>
                  <a:pt x="0" y="42643"/>
                  <a:pt x="42643" y="0"/>
                  <a:pt x="9524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66750" y="182562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8907" y="2133"/>
                </a:moveTo>
                <a:cubicBezTo>
                  <a:pt x="65856" y="-695"/>
                  <a:pt x="61144" y="-695"/>
                  <a:pt x="58117" y="2133"/>
                </a:cubicBezTo>
                <a:lnTo>
                  <a:pt x="2555" y="53727"/>
                </a:lnTo>
                <a:cubicBezTo>
                  <a:pt x="174" y="55959"/>
                  <a:pt x="-620" y="59407"/>
                  <a:pt x="571" y="62433"/>
                </a:cubicBezTo>
                <a:cubicBezTo>
                  <a:pt x="1761" y="65460"/>
                  <a:pt x="4663" y="67469"/>
                  <a:pt x="7938" y="67469"/>
                </a:cubicBezTo>
                <a:lnTo>
                  <a:pt x="11906" y="67469"/>
                </a:lnTo>
                <a:lnTo>
                  <a:pt x="11906" y="111125"/>
                </a:lnTo>
                <a:cubicBezTo>
                  <a:pt x="11906" y="119881"/>
                  <a:pt x="19025" y="127000"/>
                  <a:pt x="27781" y="127000"/>
                </a:cubicBezTo>
                <a:lnTo>
                  <a:pt x="99219" y="127000"/>
                </a:lnTo>
                <a:cubicBezTo>
                  <a:pt x="107975" y="127000"/>
                  <a:pt x="115094" y="119881"/>
                  <a:pt x="115094" y="111125"/>
                </a:cubicBezTo>
                <a:lnTo>
                  <a:pt x="115094" y="67469"/>
                </a:lnTo>
                <a:lnTo>
                  <a:pt x="119063" y="67469"/>
                </a:lnTo>
                <a:cubicBezTo>
                  <a:pt x="122337" y="67469"/>
                  <a:pt x="125264" y="65460"/>
                  <a:pt x="126454" y="62433"/>
                </a:cubicBezTo>
                <a:cubicBezTo>
                  <a:pt x="127645" y="59407"/>
                  <a:pt x="126851" y="55935"/>
                  <a:pt x="124470" y="53727"/>
                </a:cubicBezTo>
                <a:lnTo>
                  <a:pt x="68907" y="2133"/>
                </a:lnTo>
                <a:close/>
                <a:moveTo>
                  <a:pt x="59531" y="79375"/>
                </a:moveTo>
                <a:lnTo>
                  <a:pt x="67469" y="79375"/>
                </a:lnTo>
                <a:cubicBezTo>
                  <a:pt x="74042" y="79375"/>
                  <a:pt x="79375" y="84708"/>
                  <a:pt x="79375" y="91281"/>
                </a:cubicBezTo>
                <a:lnTo>
                  <a:pt x="79375" y="115094"/>
                </a:lnTo>
                <a:lnTo>
                  <a:pt x="47625" y="115094"/>
                </a:lnTo>
                <a:lnTo>
                  <a:pt x="47625" y="91281"/>
                </a:lnTo>
                <a:cubicBezTo>
                  <a:pt x="47625" y="84708"/>
                  <a:pt x="52958" y="79375"/>
                  <a:pt x="59531" y="79375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9" name="Text 7"/>
          <p:cNvSpPr/>
          <p:nvPr/>
        </p:nvSpPr>
        <p:spPr>
          <a:xfrm>
            <a:off x="873125" y="1793875"/>
            <a:ext cx="317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356074" y="1809750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50875" y="2079625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12" name="Text 10"/>
          <p:cNvSpPr/>
          <p:nvPr/>
        </p:nvSpPr>
        <p:spPr>
          <a:xfrm>
            <a:off x="714375" y="2143125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S01 默认态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364260" y="21748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4" name="Shape 12"/>
          <p:cNvSpPr/>
          <p:nvPr/>
        </p:nvSpPr>
        <p:spPr>
          <a:xfrm>
            <a:off x="650875" y="2413000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15" name="Text 13"/>
          <p:cNvSpPr/>
          <p:nvPr/>
        </p:nvSpPr>
        <p:spPr>
          <a:xfrm>
            <a:off x="714375" y="247650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S02 空态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364260" y="250825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7" name="Shape 15"/>
          <p:cNvSpPr/>
          <p:nvPr/>
        </p:nvSpPr>
        <p:spPr>
          <a:xfrm>
            <a:off x="650875" y="2746375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18" name="Text 16"/>
          <p:cNvSpPr/>
          <p:nvPr/>
        </p:nvSpPr>
        <p:spPr>
          <a:xfrm>
            <a:off x="714375" y="2809875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S03 异常态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364260" y="284162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20" name="Shape 18"/>
          <p:cNvSpPr/>
          <p:nvPr/>
        </p:nvSpPr>
        <p:spPr>
          <a:xfrm>
            <a:off x="3794869" y="1662906"/>
            <a:ext cx="3143250" cy="1500188"/>
          </a:xfrm>
          <a:custGeom>
            <a:avLst/>
            <a:gdLst/>
            <a:ahLst/>
            <a:cxnLst/>
            <a:rect l="l" t="t" r="r" b="b"/>
            <a:pathLst>
              <a:path w="3143250" h="1500188">
                <a:moveTo>
                  <a:pt x="95247" y="0"/>
                </a:moveTo>
                <a:lnTo>
                  <a:pt x="3048003" y="0"/>
                </a:lnTo>
                <a:cubicBezTo>
                  <a:pt x="3100607" y="0"/>
                  <a:pt x="3143250" y="42643"/>
                  <a:pt x="3143250" y="95247"/>
                </a:cubicBezTo>
                <a:lnTo>
                  <a:pt x="3143250" y="1404941"/>
                </a:lnTo>
                <a:cubicBezTo>
                  <a:pt x="3143250" y="1457544"/>
                  <a:pt x="3100607" y="1500187"/>
                  <a:pt x="3048003" y="1500188"/>
                </a:cubicBezTo>
                <a:lnTo>
                  <a:pt x="95247" y="1500188"/>
                </a:lnTo>
                <a:cubicBezTo>
                  <a:pt x="42643" y="1500188"/>
                  <a:pt x="0" y="1457544"/>
                  <a:pt x="0" y="1404941"/>
                </a:cubicBezTo>
                <a:lnTo>
                  <a:pt x="0" y="95247"/>
                </a:lnTo>
                <a:cubicBezTo>
                  <a:pt x="0" y="42643"/>
                  <a:pt x="42643" y="0"/>
                  <a:pt x="9524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3941713" y="182562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03188" y="51594"/>
                </a:moveTo>
                <a:cubicBezTo>
                  <a:pt x="103188" y="62979"/>
                  <a:pt x="99492" y="73496"/>
                  <a:pt x="93266" y="82029"/>
                </a:cubicBezTo>
                <a:lnTo>
                  <a:pt x="124668" y="113457"/>
                </a:lnTo>
                <a:cubicBezTo>
                  <a:pt x="127769" y="116557"/>
                  <a:pt x="127769" y="121593"/>
                  <a:pt x="124668" y="124693"/>
                </a:cubicBezTo>
                <a:cubicBezTo>
                  <a:pt x="121568" y="127794"/>
                  <a:pt x="116532" y="127794"/>
                  <a:pt x="113432" y="124693"/>
                </a:cubicBezTo>
                <a:lnTo>
                  <a:pt x="82029" y="93266"/>
                </a:lnTo>
                <a:cubicBezTo>
                  <a:pt x="73496" y="99492"/>
                  <a:pt x="62979" y="103188"/>
                  <a:pt x="51594" y="103188"/>
                </a:cubicBezTo>
                <a:cubicBezTo>
                  <a:pt x="23093" y="103188"/>
                  <a:pt x="0" y="80094"/>
                  <a:pt x="0" y="51594"/>
                </a:cubicBezTo>
                <a:cubicBezTo>
                  <a:pt x="0" y="23093"/>
                  <a:pt x="23093" y="0"/>
                  <a:pt x="51594" y="0"/>
                </a:cubicBezTo>
                <a:cubicBezTo>
                  <a:pt x="80094" y="0"/>
                  <a:pt x="103188" y="23093"/>
                  <a:pt x="103188" y="51594"/>
                </a:cubicBezTo>
                <a:close/>
                <a:moveTo>
                  <a:pt x="51594" y="87313"/>
                </a:moveTo>
                <a:cubicBezTo>
                  <a:pt x="71307" y="87313"/>
                  <a:pt x="87313" y="71307"/>
                  <a:pt x="87313" y="51594"/>
                </a:cubicBezTo>
                <a:cubicBezTo>
                  <a:pt x="87313" y="31880"/>
                  <a:pt x="71307" y="15875"/>
                  <a:pt x="51594" y="15875"/>
                </a:cubicBezTo>
                <a:cubicBezTo>
                  <a:pt x="31880" y="15875"/>
                  <a:pt x="15875" y="31880"/>
                  <a:pt x="15875" y="51594"/>
                </a:cubicBezTo>
                <a:cubicBezTo>
                  <a:pt x="15875" y="71307"/>
                  <a:pt x="31880" y="87313"/>
                  <a:pt x="51594" y="87313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22" name="Text 20"/>
          <p:cNvSpPr/>
          <p:nvPr/>
        </p:nvSpPr>
        <p:spPr>
          <a:xfrm>
            <a:off x="4148088" y="1793875"/>
            <a:ext cx="44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搜索页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631161" y="1809750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925838" y="2079625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25" name="Text 23"/>
          <p:cNvSpPr/>
          <p:nvPr/>
        </p:nvSpPr>
        <p:spPr>
          <a:xfrm>
            <a:off x="3989338" y="2143125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S04 默认态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639347" y="21748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27" name="Shape 25"/>
          <p:cNvSpPr/>
          <p:nvPr/>
        </p:nvSpPr>
        <p:spPr>
          <a:xfrm>
            <a:off x="3925838" y="2413000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28" name="Text 26"/>
          <p:cNvSpPr/>
          <p:nvPr/>
        </p:nvSpPr>
        <p:spPr>
          <a:xfrm>
            <a:off x="3989338" y="247650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S05 空态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639347" y="250825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0" name="Shape 28"/>
          <p:cNvSpPr/>
          <p:nvPr/>
        </p:nvSpPr>
        <p:spPr>
          <a:xfrm>
            <a:off x="3925838" y="2746375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31" name="Text 29"/>
          <p:cNvSpPr/>
          <p:nvPr/>
        </p:nvSpPr>
        <p:spPr>
          <a:xfrm>
            <a:off x="3989338" y="2809875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S06 异常态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639347" y="284162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33" name="Shape 31"/>
          <p:cNvSpPr/>
          <p:nvPr/>
        </p:nvSpPr>
        <p:spPr>
          <a:xfrm>
            <a:off x="519906" y="3298031"/>
            <a:ext cx="3143250" cy="1500188"/>
          </a:xfrm>
          <a:custGeom>
            <a:avLst/>
            <a:gdLst/>
            <a:ahLst/>
            <a:cxnLst/>
            <a:rect l="l" t="t" r="r" b="b"/>
            <a:pathLst>
              <a:path w="3143250" h="1500188">
                <a:moveTo>
                  <a:pt x="95247" y="0"/>
                </a:moveTo>
                <a:lnTo>
                  <a:pt x="3048003" y="0"/>
                </a:lnTo>
                <a:cubicBezTo>
                  <a:pt x="3100607" y="0"/>
                  <a:pt x="3143250" y="42643"/>
                  <a:pt x="3143250" y="95247"/>
                </a:cubicBezTo>
                <a:lnTo>
                  <a:pt x="3143250" y="1404941"/>
                </a:lnTo>
                <a:cubicBezTo>
                  <a:pt x="3143250" y="1457544"/>
                  <a:pt x="3100607" y="1500187"/>
                  <a:pt x="3048003" y="1500188"/>
                </a:cubicBezTo>
                <a:lnTo>
                  <a:pt x="95247" y="1500188"/>
                </a:lnTo>
                <a:cubicBezTo>
                  <a:pt x="42643" y="1500188"/>
                  <a:pt x="0" y="1457544"/>
                  <a:pt x="0" y="1404941"/>
                </a:cubicBezTo>
                <a:lnTo>
                  <a:pt x="0" y="95247"/>
                </a:lnTo>
                <a:cubicBezTo>
                  <a:pt x="0" y="42643"/>
                  <a:pt x="42643" y="0"/>
                  <a:pt x="9524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74688" y="346075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91629" y="31750"/>
                </a:moveTo>
                <a:lnTo>
                  <a:pt x="83121" y="19844"/>
                </a:lnTo>
                <a:lnTo>
                  <a:pt x="28029" y="19844"/>
                </a:lnTo>
                <a:lnTo>
                  <a:pt x="19521" y="31750"/>
                </a:lnTo>
                <a:lnTo>
                  <a:pt x="91629" y="31750"/>
                </a:lnTo>
                <a:close/>
                <a:moveTo>
                  <a:pt x="0" y="36835"/>
                </a:moveTo>
                <a:cubicBezTo>
                  <a:pt x="0" y="33536"/>
                  <a:pt x="1042" y="30311"/>
                  <a:pt x="2952" y="27608"/>
                </a:cubicBezTo>
                <a:lnTo>
                  <a:pt x="15106" y="10616"/>
                </a:lnTo>
                <a:cubicBezTo>
                  <a:pt x="18083" y="6449"/>
                  <a:pt x="22895" y="3969"/>
                  <a:pt x="28004" y="3969"/>
                </a:cubicBezTo>
                <a:lnTo>
                  <a:pt x="83096" y="3969"/>
                </a:lnTo>
                <a:cubicBezTo>
                  <a:pt x="88230" y="3969"/>
                  <a:pt x="93042" y="6449"/>
                  <a:pt x="96019" y="10616"/>
                </a:cubicBezTo>
                <a:lnTo>
                  <a:pt x="108148" y="27608"/>
                </a:lnTo>
                <a:cubicBezTo>
                  <a:pt x="110083" y="30311"/>
                  <a:pt x="111100" y="33536"/>
                  <a:pt x="111100" y="36835"/>
                </a:cubicBezTo>
                <a:lnTo>
                  <a:pt x="111125" y="103188"/>
                </a:lnTo>
                <a:cubicBezTo>
                  <a:pt x="111125" y="111944"/>
                  <a:pt x="104006" y="119063"/>
                  <a:pt x="9525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36835"/>
                </a:ln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35" name="Text 33"/>
          <p:cNvSpPr/>
          <p:nvPr/>
        </p:nvSpPr>
        <p:spPr>
          <a:xfrm>
            <a:off x="873125" y="3429000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3356074" y="3444875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0875" y="3714750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38" name="Text 36"/>
          <p:cNvSpPr/>
          <p:nvPr/>
        </p:nvSpPr>
        <p:spPr>
          <a:xfrm>
            <a:off x="714375" y="3778250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S07 默认态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364260" y="381000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0" name="Shape 38"/>
          <p:cNvSpPr/>
          <p:nvPr/>
        </p:nvSpPr>
        <p:spPr>
          <a:xfrm>
            <a:off x="650875" y="4048125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41" name="Text 39"/>
          <p:cNvSpPr/>
          <p:nvPr/>
        </p:nvSpPr>
        <p:spPr>
          <a:xfrm>
            <a:off x="714375" y="411162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S08 空态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364260" y="41433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3" name="Shape 41"/>
          <p:cNvSpPr/>
          <p:nvPr/>
        </p:nvSpPr>
        <p:spPr>
          <a:xfrm>
            <a:off x="650875" y="4381500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44" name="Text 42"/>
          <p:cNvSpPr/>
          <p:nvPr/>
        </p:nvSpPr>
        <p:spPr>
          <a:xfrm>
            <a:off x="714375" y="4445000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S09 异常态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364260" y="447675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46" name="Shape 44"/>
          <p:cNvSpPr/>
          <p:nvPr/>
        </p:nvSpPr>
        <p:spPr>
          <a:xfrm>
            <a:off x="3794869" y="3298031"/>
            <a:ext cx="3143250" cy="1500188"/>
          </a:xfrm>
          <a:custGeom>
            <a:avLst/>
            <a:gdLst/>
            <a:ahLst/>
            <a:cxnLst/>
            <a:rect l="l" t="t" r="r" b="b"/>
            <a:pathLst>
              <a:path w="3143250" h="1500188">
                <a:moveTo>
                  <a:pt x="95247" y="0"/>
                </a:moveTo>
                <a:lnTo>
                  <a:pt x="3048003" y="0"/>
                </a:lnTo>
                <a:cubicBezTo>
                  <a:pt x="3100607" y="0"/>
                  <a:pt x="3143250" y="42643"/>
                  <a:pt x="3143250" y="95247"/>
                </a:cubicBezTo>
                <a:lnTo>
                  <a:pt x="3143250" y="1404941"/>
                </a:lnTo>
                <a:cubicBezTo>
                  <a:pt x="3143250" y="1457544"/>
                  <a:pt x="3100607" y="1500187"/>
                  <a:pt x="3048003" y="1500188"/>
                </a:cubicBezTo>
                <a:lnTo>
                  <a:pt x="95247" y="1500188"/>
                </a:lnTo>
                <a:cubicBezTo>
                  <a:pt x="42643" y="1500188"/>
                  <a:pt x="0" y="1457544"/>
                  <a:pt x="0" y="1404941"/>
                </a:cubicBezTo>
                <a:lnTo>
                  <a:pt x="0" y="95247"/>
                </a:lnTo>
                <a:cubicBezTo>
                  <a:pt x="0" y="42643"/>
                  <a:pt x="42643" y="0"/>
                  <a:pt x="9524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3925838" y="3460750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5953" y="-3969"/>
                </a:moveTo>
                <a:cubicBezTo>
                  <a:pt x="2654" y="-3969"/>
                  <a:pt x="0" y="-1315"/>
                  <a:pt x="0" y="1984"/>
                </a:cubicBezTo>
                <a:cubicBezTo>
                  <a:pt x="0" y="5283"/>
                  <a:pt x="2654" y="7938"/>
                  <a:pt x="5953" y="7938"/>
                </a:cubicBezTo>
                <a:lnTo>
                  <a:pt x="17190" y="7938"/>
                </a:lnTo>
                <a:cubicBezTo>
                  <a:pt x="18157" y="7938"/>
                  <a:pt x="18976" y="8632"/>
                  <a:pt x="19149" y="9575"/>
                </a:cubicBezTo>
                <a:lnTo>
                  <a:pt x="32072" y="80590"/>
                </a:lnTo>
                <a:cubicBezTo>
                  <a:pt x="33610" y="89074"/>
                  <a:pt x="41002" y="95250"/>
                  <a:pt x="49634" y="95250"/>
                </a:cubicBezTo>
                <a:lnTo>
                  <a:pt x="113109" y="95250"/>
                </a:lnTo>
                <a:cubicBezTo>
                  <a:pt x="116408" y="95250"/>
                  <a:pt x="119063" y="92596"/>
                  <a:pt x="119063" y="89297"/>
                </a:cubicBezTo>
                <a:cubicBezTo>
                  <a:pt x="119063" y="85998"/>
                  <a:pt x="116408" y="83344"/>
                  <a:pt x="113109" y="83344"/>
                </a:cubicBezTo>
                <a:lnTo>
                  <a:pt x="49634" y="83344"/>
                </a:lnTo>
                <a:cubicBezTo>
                  <a:pt x="46757" y="83344"/>
                  <a:pt x="44301" y="81285"/>
                  <a:pt x="43780" y="78457"/>
                </a:cubicBezTo>
                <a:lnTo>
                  <a:pt x="42515" y="71438"/>
                </a:lnTo>
                <a:lnTo>
                  <a:pt x="117822" y="71438"/>
                </a:lnTo>
                <a:cubicBezTo>
                  <a:pt x="125462" y="71438"/>
                  <a:pt x="132011" y="66005"/>
                  <a:pt x="133424" y="58489"/>
                </a:cubicBezTo>
                <a:lnTo>
                  <a:pt x="141114" y="17338"/>
                </a:lnTo>
                <a:cubicBezTo>
                  <a:pt x="142032" y="12452"/>
                  <a:pt x="138286" y="7938"/>
                  <a:pt x="133300" y="7938"/>
                </a:cubicBezTo>
                <a:lnTo>
                  <a:pt x="30931" y="7938"/>
                </a:lnTo>
                <a:lnTo>
                  <a:pt x="30832" y="7441"/>
                </a:lnTo>
                <a:cubicBezTo>
                  <a:pt x="29642" y="843"/>
                  <a:pt x="23887" y="-3969"/>
                  <a:pt x="17165" y="-3969"/>
                </a:cubicBezTo>
                <a:lnTo>
                  <a:pt x="5953" y="-3969"/>
                </a:lnTo>
                <a:close/>
                <a:moveTo>
                  <a:pt x="51594" y="127000"/>
                </a:moveTo>
                <a:cubicBezTo>
                  <a:pt x="58165" y="127000"/>
                  <a:pt x="63500" y="121665"/>
                  <a:pt x="63500" y="115094"/>
                </a:cubicBezTo>
                <a:cubicBezTo>
                  <a:pt x="63500" y="108523"/>
                  <a:pt x="58165" y="103188"/>
                  <a:pt x="51594" y="103188"/>
                </a:cubicBezTo>
                <a:cubicBezTo>
                  <a:pt x="45023" y="103188"/>
                  <a:pt x="39688" y="108523"/>
                  <a:pt x="39688" y="115094"/>
                </a:cubicBezTo>
                <a:cubicBezTo>
                  <a:pt x="39688" y="121665"/>
                  <a:pt x="45023" y="127000"/>
                  <a:pt x="51594" y="127000"/>
                </a:cubicBezTo>
                <a:close/>
                <a:moveTo>
                  <a:pt x="107156" y="127000"/>
                </a:moveTo>
                <a:cubicBezTo>
                  <a:pt x="113727" y="127000"/>
                  <a:pt x="119063" y="121665"/>
                  <a:pt x="119063" y="115094"/>
                </a:cubicBezTo>
                <a:cubicBezTo>
                  <a:pt x="119063" y="108523"/>
                  <a:pt x="113727" y="103188"/>
                  <a:pt x="107156" y="103188"/>
                </a:cubicBezTo>
                <a:cubicBezTo>
                  <a:pt x="100585" y="103188"/>
                  <a:pt x="95250" y="108523"/>
                  <a:pt x="95250" y="115094"/>
                </a:cubicBezTo>
                <a:cubicBezTo>
                  <a:pt x="95250" y="121665"/>
                  <a:pt x="100585" y="127000"/>
                  <a:pt x="107156" y="12700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48" name="Text 46"/>
          <p:cNvSpPr/>
          <p:nvPr/>
        </p:nvSpPr>
        <p:spPr>
          <a:xfrm>
            <a:off x="4148088" y="3429000"/>
            <a:ext cx="44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631161" y="3444875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3925838" y="3714750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51" name="Text 49"/>
          <p:cNvSpPr/>
          <p:nvPr/>
        </p:nvSpPr>
        <p:spPr>
          <a:xfrm>
            <a:off x="3989338" y="3778250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S10 默认态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639347" y="381000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53" name="Shape 51"/>
          <p:cNvSpPr/>
          <p:nvPr/>
        </p:nvSpPr>
        <p:spPr>
          <a:xfrm>
            <a:off x="3925838" y="4048125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54" name="Text 52"/>
          <p:cNvSpPr/>
          <p:nvPr/>
        </p:nvSpPr>
        <p:spPr>
          <a:xfrm>
            <a:off x="3989338" y="411162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S11 空态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639347" y="41433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6" name="Shape 54"/>
          <p:cNvSpPr/>
          <p:nvPr/>
        </p:nvSpPr>
        <p:spPr>
          <a:xfrm>
            <a:off x="3925838" y="4381500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57" name="Text 55"/>
          <p:cNvSpPr/>
          <p:nvPr/>
        </p:nvSpPr>
        <p:spPr>
          <a:xfrm>
            <a:off x="3989338" y="4445000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S12 异常态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639347" y="447675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59" name="Shape 57"/>
          <p:cNvSpPr/>
          <p:nvPr/>
        </p:nvSpPr>
        <p:spPr>
          <a:xfrm>
            <a:off x="519906" y="4933156"/>
            <a:ext cx="3143250" cy="1516063"/>
          </a:xfrm>
          <a:custGeom>
            <a:avLst/>
            <a:gdLst/>
            <a:ahLst/>
            <a:cxnLst/>
            <a:rect l="l" t="t" r="r" b="b"/>
            <a:pathLst>
              <a:path w="3143250" h="1516063">
                <a:moveTo>
                  <a:pt x="95254" y="0"/>
                </a:moveTo>
                <a:lnTo>
                  <a:pt x="3047996" y="0"/>
                </a:lnTo>
                <a:cubicBezTo>
                  <a:pt x="3100603" y="0"/>
                  <a:pt x="3143250" y="42647"/>
                  <a:pt x="3143250" y="95254"/>
                </a:cubicBezTo>
                <a:lnTo>
                  <a:pt x="3143250" y="1420808"/>
                </a:lnTo>
                <a:cubicBezTo>
                  <a:pt x="3143250" y="1473416"/>
                  <a:pt x="3100603" y="1516063"/>
                  <a:pt x="3047996" y="1516063"/>
                </a:cubicBezTo>
                <a:lnTo>
                  <a:pt x="95254" y="1516063"/>
                </a:lnTo>
                <a:cubicBezTo>
                  <a:pt x="42647" y="1516063"/>
                  <a:pt x="0" y="1473416"/>
                  <a:pt x="0" y="1420808"/>
                </a:cubicBezTo>
                <a:lnTo>
                  <a:pt x="0" y="95254"/>
                </a:lnTo>
                <a:cubicBezTo>
                  <a:pt x="0" y="42647"/>
                  <a:pt x="42647" y="0"/>
                  <a:pt x="95254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666750" y="509587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0" y="31750"/>
                </a:moveTo>
                <a:lnTo>
                  <a:pt x="0" y="39688"/>
                </a:lnTo>
                <a:lnTo>
                  <a:pt x="127000" y="39688"/>
                </a:lnTo>
                <a:lnTo>
                  <a:pt x="127000" y="31750"/>
                </a:lnTo>
                <a:cubicBezTo>
                  <a:pt x="127000" y="22994"/>
                  <a:pt x="119881" y="15875"/>
                  <a:pt x="111125" y="15875"/>
                </a:cubicBezTo>
                <a:lnTo>
                  <a:pt x="15875" y="15875"/>
                </a:lnTo>
                <a:cubicBezTo>
                  <a:pt x="7119" y="15875"/>
                  <a:pt x="0" y="22994"/>
                  <a:pt x="0" y="31750"/>
                </a:cubicBezTo>
                <a:close/>
                <a:moveTo>
                  <a:pt x="0" y="51594"/>
                </a:moveTo>
                <a:lnTo>
                  <a:pt x="0" y="95250"/>
                </a:lnTo>
                <a:cubicBezTo>
                  <a:pt x="0" y="104006"/>
                  <a:pt x="7119" y="111125"/>
                  <a:pt x="15875" y="111125"/>
                </a:cubicBezTo>
                <a:lnTo>
                  <a:pt x="111125" y="111125"/>
                </a:lnTo>
                <a:cubicBezTo>
                  <a:pt x="119881" y="111125"/>
                  <a:pt x="127000" y="104006"/>
                  <a:pt x="127000" y="95250"/>
                </a:cubicBezTo>
                <a:lnTo>
                  <a:pt x="127000" y="51594"/>
                </a:lnTo>
                <a:lnTo>
                  <a:pt x="0" y="51594"/>
                </a:lnTo>
                <a:close/>
                <a:moveTo>
                  <a:pt x="15875" y="89297"/>
                </a:moveTo>
                <a:cubicBezTo>
                  <a:pt x="15875" y="85998"/>
                  <a:pt x="18529" y="83344"/>
                  <a:pt x="21828" y="83344"/>
                </a:cubicBezTo>
                <a:lnTo>
                  <a:pt x="33734" y="83344"/>
                </a:lnTo>
                <a:cubicBezTo>
                  <a:pt x="37033" y="83344"/>
                  <a:pt x="39688" y="85998"/>
                  <a:pt x="39688" y="89297"/>
                </a:cubicBezTo>
                <a:cubicBezTo>
                  <a:pt x="39688" y="92596"/>
                  <a:pt x="37033" y="95250"/>
                  <a:pt x="33734" y="95250"/>
                </a:cubicBezTo>
                <a:lnTo>
                  <a:pt x="21828" y="95250"/>
                </a:lnTo>
                <a:cubicBezTo>
                  <a:pt x="18529" y="95250"/>
                  <a:pt x="15875" y="92596"/>
                  <a:pt x="15875" y="89297"/>
                </a:cubicBezTo>
                <a:close/>
                <a:moveTo>
                  <a:pt x="51594" y="89297"/>
                </a:moveTo>
                <a:cubicBezTo>
                  <a:pt x="51594" y="85998"/>
                  <a:pt x="54248" y="83344"/>
                  <a:pt x="57547" y="83344"/>
                </a:cubicBezTo>
                <a:lnTo>
                  <a:pt x="73422" y="83344"/>
                </a:lnTo>
                <a:cubicBezTo>
                  <a:pt x="76721" y="83344"/>
                  <a:pt x="79375" y="85998"/>
                  <a:pt x="79375" y="89297"/>
                </a:cubicBezTo>
                <a:cubicBezTo>
                  <a:pt x="79375" y="92596"/>
                  <a:pt x="76721" y="95250"/>
                  <a:pt x="73422" y="95250"/>
                </a:cubicBezTo>
                <a:lnTo>
                  <a:pt x="57547" y="95250"/>
                </a:lnTo>
                <a:cubicBezTo>
                  <a:pt x="54248" y="95250"/>
                  <a:pt x="51594" y="92596"/>
                  <a:pt x="51594" y="89297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1" name="Text 59"/>
          <p:cNvSpPr/>
          <p:nvPr/>
        </p:nvSpPr>
        <p:spPr>
          <a:xfrm>
            <a:off x="873125" y="5064125"/>
            <a:ext cx="44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结算页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3356074" y="5080000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50875" y="5349875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64" name="Text 62"/>
          <p:cNvSpPr/>
          <p:nvPr/>
        </p:nvSpPr>
        <p:spPr>
          <a:xfrm>
            <a:off x="714375" y="5413375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S13 默认态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364260" y="544512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66" name="Shape 64"/>
          <p:cNvSpPr/>
          <p:nvPr/>
        </p:nvSpPr>
        <p:spPr>
          <a:xfrm>
            <a:off x="650875" y="5683250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67" name="Text 65"/>
          <p:cNvSpPr/>
          <p:nvPr/>
        </p:nvSpPr>
        <p:spPr>
          <a:xfrm>
            <a:off x="714375" y="574675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S14 空态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3364260" y="577850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69" name="Shape 67"/>
          <p:cNvSpPr/>
          <p:nvPr/>
        </p:nvSpPr>
        <p:spPr>
          <a:xfrm>
            <a:off x="650875" y="6016625"/>
            <a:ext cx="2881313" cy="285750"/>
          </a:xfrm>
          <a:custGeom>
            <a:avLst/>
            <a:gdLst/>
            <a:ahLst/>
            <a:cxnLst/>
            <a:rect l="l" t="t" r="r" b="b"/>
            <a:pathLst>
              <a:path w="2881313" h="285750">
                <a:moveTo>
                  <a:pt x="31750" y="0"/>
                </a:moveTo>
                <a:lnTo>
                  <a:pt x="2849563" y="0"/>
                </a:lnTo>
                <a:cubicBezTo>
                  <a:pt x="2867098" y="0"/>
                  <a:pt x="2881313" y="14215"/>
                  <a:pt x="2881313" y="31750"/>
                </a:cubicBezTo>
                <a:lnTo>
                  <a:pt x="2881313" y="254000"/>
                </a:lnTo>
                <a:cubicBezTo>
                  <a:pt x="2881313" y="271535"/>
                  <a:pt x="2867098" y="285750"/>
                  <a:pt x="284956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70" name="Text 68"/>
          <p:cNvSpPr/>
          <p:nvPr/>
        </p:nvSpPr>
        <p:spPr>
          <a:xfrm>
            <a:off x="714375" y="6080125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S15 异常态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3364260" y="61118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72" name="Shape 70"/>
          <p:cNvSpPr/>
          <p:nvPr/>
        </p:nvSpPr>
        <p:spPr>
          <a:xfrm>
            <a:off x="3798838" y="4937125"/>
            <a:ext cx="3135313" cy="1508125"/>
          </a:xfrm>
          <a:custGeom>
            <a:avLst/>
            <a:gdLst/>
            <a:ahLst/>
            <a:cxnLst/>
            <a:rect l="l" t="t" r="r" b="b"/>
            <a:pathLst>
              <a:path w="3135313" h="1508125">
                <a:moveTo>
                  <a:pt x="95253" y="0"/>
                </a:moveTo>
                <a:lnTo>
                  <a:pt x="3040059" y="0"/>
                </a:lnTo>
                <a:cubicBezTo>
                  <a:pt x="3092666" y="0"/>
                  <a:pt x="3135313" y="42646"/>
                  <a:pt x="3135313" y="95253"/>
                </a:cubicBezTo>
                <a:lnTo>
                  <a:pt x="3135313" y="1412872"/>
                </a:lnTo>
                <a:cubicBezTo>
                  <a:pt x="3135312" y="1465479"/>
                  <a:pt x="3092666" y="1508125"/>
                  <a:pt x="3040059" y="1508125"/>
                </a:cubicBezTo>
                <a:lnTo>
                  <a:pt x="95253" y="1508125"/>
                </a:lnTo>
                <a:cubicBezTo>
                  <a:pt x="42646" y="1508125"/>
                  <a:pt x="0" y="1465479"/>
                  <a:pt x="0" y="1412872"/>
                </a:cubicBezTo>
                <a:lnTo>
                  <a:pt x="0" y="95253"/>
                </a:lnTo>
                <a:cubicBezTo>
                  <a:pt x="0" y="42646"/>
                  <a:pt x="42646" y="0"/>
                  <a:pt x="9525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1A1A1A"/>
            </a:solidFill>
            <a:prstDash val="solid"/>
          </a:ln>
        </p:spPr>
      </p:sp>
      <p:sp>
        <p:nvSpPr>
          <p:cNvPr id="73" name="Shape 71"/>
          <p:cNvSpPr/>
          <p:nvPr/>
        </p:nvSpPr>
        <p:spPr>
          <a:xfrm>
            <a:off x="3941713" y="5103813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76771" y="-4688"/>
                </a:moveTo>
                <a:cubicBezTo>
                  <a:pt x="75754" y="-6672"/>
                  <a:pt x="73695" y="-7937"/>
                  <a:pt x="71462" y="-7937"/>
                </a:cubicBezTo>
                <a:cubicBezTo>
                  <a:pt x="69230" y="-7937"/>
                  <a:pt x="67171" y="-6672"/>
                  <a:pt x="66154" y="-4688"/>
                </a:cubicBezTo>
                <a:lnTo>
                  <a:pt x="47898" y="31080"/>
                </a:lnTo>
                <a:lnTo>
                  <a:pt x="8235" y="37381"/>
                </a:lnTo>
                <a:cubicBezTo>
                  <a:pt x="6028" y="37728"/>
                  <a:pt x="4192" y="39291"/>
                  <a:pt x="3497" y="41424"/>
                </a:cubicBezTo>
                <a:cubicBezTo>
                  <a:pt x="2803" y="43557"/>
                  <a:pt x="3373" y="45889"/>
                  <a:pt x="4936" y="47476"/>
                </a:cubicBezTo>
                <a:lnTo>
                  <a:pt x="33313" y="75878"/>
                </a:lnTo>
                <a:lnTo>
                  <a:pt x="27062" y="115540"/>
                </a:lnTo>
                <a:cubicBezTo>
                  <a:pt x="26715" y="117748"/>
                  <a:pt x="27632" y="119980"/>
                  <a:pt x="29443" y="121295"/>
                </a:cubicBezTo>
                <a:cubicBezTo>
                  <a:pt x="31254" y="122610"/>
                  <a:pt x="33635" y="122808"/>
                  <a:pt x="35644" y="121791"/>
                </a:cubicBezTo>
                <a:lnTo>
                  <a:pt x="71462" y="103584"/>
                </a:lnTo>
                <a:lnTo>
                  <a:pt x="107255" y="121791"/>
                </a:lnTo>
                <a:cubicBezTo>
                  <a:pt x="109240" y="122808"/>
                  <a:pt x="111646" y="122610"/>
                  <a:pt x="113457" y="121295"/>
                </a:cubicBezTo>
                <a:cubicBezTo>
                  <a:pt x="115267" y="119980"/>
                  <a:pt x="116185" y="117773"/>
                  <a:pt x="115838" y="115540"/>
                </a:cubicBezTo>
                <a:lnTo>
                  <a:pt x="109562" y="75878"/>
                </a:lnTo>
                <a:lnTo>
                  <a:pt x="137939" y="47476"/>
                </a:lnTo>
                <a:cubicBezTo>
                  <a:pt x="139526" y="45889"/>
                  <a:pt x="140072" y="43557"/>
                  <a:pt x="139378" y="41424"/>
                </a:cubicBezTo>
                <a:cubicBezTo>
                  <a:pt x="138683" y="39291"/>
                  <a:pt x="136872" y="37728"/>
                  <a:pt x="134640" y="37381"/>
                </a:cubicBezTo>
                <a:lnTo>
                  <a:pt x="95002" y="31080"/>
                </a:lnTo>
                <a:lnTo>
                  <a:pt x="76771" y="-4688"/>
                </a:ln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74" name="Text 72"/>
          <p:cNvSpPr/>
          <p:nvPr/>
        </p:nvSpPr>
        <p:spPr>
          <a:xfrm>
            <a:off x="4156025" y="5072063"/>
            <a:ext cx="476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P1页面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6623224" y="5087938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3933775" y="5357813"/>
            <a:ext cx="2865438" cy="285750"/>
          </a:xfrm>
          <a:custGeom>
            <a:avLst/>
            <a:gdLst/>
            <a:ahLst/>
            <a:cxnLst/>
            <a:rect l="l" t="t" r="r" b="b"/>
            <a:pathLst>
              <a:path w="2865438" h="285750">
                <a:moveTo>
                  <a:pt x="31750" y="0"/>
                </a:moveTo>
                <a:lnTo>
                  <a:pt x="2833688" y="0"/>
                </a:lnTo>
                <a:cubicBezTo>
                  <a:pt x="2851223" y="0"/>
                  <a:pt x="2865438" y="14215"/>
                  <a:pt x="2865438" y="31750"/>
                </a:cubicBezTo>
                <a:lnTo>
                  <a:pt x="2865438" y="254000"/>
                </a:lnTo>
                <a:cubicBezTo>
                  <a:pt x="2865438" y="271535"/>
                  <a:pt x="2851223" y="285750"/>
                  <a:pt x="2833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77" name="Text 75"/>
          <p:cNvSpPr/>
          <p:nvPr/>
        </p:nvSpPr>
        <p:spPr>
          <a:xfrm>
            <a:off x="3997275" y="5421313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S16 分类页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6631409" y="545306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79" name="Shape 77"/>
          <p:cNvSpPr/>
          <p:nvPr/>
        </p:nvSpPr>
        <p:spPr>
          <a:xfrm>
            <a:off x="3933775" y="5691188"/>
            <a:ext cx="2865438" cy="285750"/>
          </a:xfrm>
          <a:custGeom>
            <a:avLst/>
            <a:gdLst/>
            <a:ahLst/>
            <a:cxnLst/>
            <a:rect l="l" t="t" r="r" b="b"/>
            <a:pathLst>
              <a:path w="2865438" h="285750">
                <a:moveTo>
                  <a:pt x="31750" y="0"/>
                </a:moveTo>
                <a:lnTo>
                  <a:pt x="2833688" y="0"/>
                </a:lnTo>
                <a:cubicBezTo>
                  <a:pt x="2851223" y="0"/>
                  <a:pt x="2865438" y="14215"/>
                  <a:pt x="2865438" y="31750"/>
                </a:cubicBezTo>
                <a:lnTo>
                  <a:pt x="2865438" y="254000"/>
                </a:lnTo>
                <a:cubicBezTo>
                  <a:pt x="2865438" y="271535"/>
                  <a:pt x="2851223" y="285750"/>
                  <a:pt x="2833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80" name="Text 78"/>
          <p:cNvSpPr/>
          <p:nvPr/>
        </p:nvSpPr>
        <p:spPr>
          <a:xfrm>
            <a:off x="3997275" y="5754688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S17 订单页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631409" y="5786438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82" name="Shape 80"/>
          <p:cNvSpPr/>
          <p:nvPr/>
        </p:nvSpPr>
        <p:spPr>
          <a:xfrm>
            <a:off x="3933775" y="6024563"/>
            <a:ext cx="2865438" cy="285750"/>
          </a:xfrm>
          <a:custGeom>
            <a:avLst/>
            <a:gdLst/>
            <a:ahLst/>
            <a:cxnLst/>
            <a:rect l="l" t="t" r="r" b="b"/>
            <a:pathLst>
              <a:path w="2865438" h="285750">
                <a:moveTo>
                  <a:pt x="31750" y="0"/>
                </a:moveTo>
                <a:lnTo>
                  <a:pt x="2833688" y="0"/>
                </a:lnTo>
                <a:cubicBezTo>
                  <a:pt x="2851223" y="0"/>
                  <a:pt x="2865438" y="14215"/>
                  <a:pt x="2865438" y="31750"/>
                </a:cubicBezTo>
                <a:lnTo>
                  <a:pt x="2865438" y="254000"/>
                </a:lnTo>
                <a:cubicBezTo>
                  <a:pt x="2865438" y="271535"/>
                  <a:pt x="2851223" y="285750"/>
                  <a:pt x="2833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83" name="Text 81"/>
          <p:cNvSpPr/>
          <p:nvPr/>
        </p:nvSpPr>
        <p:spPr>
          <a:xfrm>
            <a:off x="3997275" y="6088063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S18 我的页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6631409" y="611981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85" name="Shape 83"/>
          <p:cNvSpPr/>
          <p:nvPr/>
        </p:nvSpPr>
        <p:spPr>
          <a:xfrm>
            <a:off x="7327925" y="1079500"/>
            <a:ext cx="4548188" cy="3429000"/>
          </a:xfrm>
          <a:custGeom>
            <a:avLst/>
            <a:gdLst/>
            <a:ahLst/>
            <a:cxnLst/>
            <a:rect l="l" t="t" r="r" b="b"/>
            <a:pathLst>
              <a:path w="4548188" h="3429000">
                <a:moveTo>
                  <a:pt x="95258" y="0"/>
                </a:moveTo>
                <a:lnTo>
                  <a:pt x="4452930" y="0"/>
                </a:lnTo>
                <a:cubicBezTo>
                  <a:pt x="4505539" y="0"/>
                  <a:pt x="4548188" y="42648"/>
                  <a:pt x="4548188" y="95258"/>
                </a:cubicBezTo>
                <a:lnTo>
                  <a:pt x="4548188" y="3333742"/>
                </a:lnTo>
                <a:cubicBezTo>
                  <a:pt x="4548188" y="3386352"/>
                  <a:pt x="4505539" y="3429000"/>
                  <a:pt x="4452930" y="3429000"/>
                </a:cubicBezTo>
                <a:lnTo>
                  <a:pt x="95258" y="3429000"/>
                </a:lnTo>
                <a:cubicBezTo>
                  <a:pt x="42648" y="3429000"/>
                  <a:pt x="0" y="3386352"/>
                  <a:pt x="0" y="3333742"/>
                </a:cubicBezTo>
                <a:lnTo>
                  <a:pt x="0" y="95258"/>
                </a:lnTo>
                <a:cubicBezTo>
                  <a:pt x="0" y="42684"/>
                  <a:pt x="42684" y="0"/>
                  <a:pt x="95258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86" name="Shape 84"/>
          <p:cNvSpPr/>
          <p:nvPr/>
        </p:nvSpPr>
        <p:spPr>
          <a:xfrm>
            <a:off x="7528347" y="1301750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158874" y="74414"/>
                </a:moveTo>
                <a:lnTo>
                  <a:pt x="104304" y="74414"/>
                </a:lnTo>
                <a:cubicBezTo>
                  <a:pt x="98816" y="74414"/>
                  <a:pt x="94382" y="69980"/>
                  <a:pt x="94382" y="64492"/>
                </a:cubicBezTo>
                <a:lnTo>
                  <a:pt x="94382" y="9922"/>
                </a:lnTo>
                <a:cubicBezTo>
                  <a:pt x="94382" y="4434"/>
                  <a:pt x="98847" y="-62"/>
                  <a:pt x="104273" y="651"/>
                </a:cubicBezTo>
                <a:cubicBezTo>
                  <a:pt x="137449" y="5054"/>
                  <a:pt x="163742" y="31347"/>
                  <a:pt x="168145" y="64523"/>
                </a:cubicBezTo>
                <a:cubicBezTo>
                  <a:pt x="168858" y="69949"/>
                  <a:pt x="164362" y="74414"/>
                  <a:pt x="158874" y="74414"/>
                </a:cubicBezTo>
                <a:close/>
                <a:moveTo>
                  <a:pt x="69019" y="11534"/>
                </a:moveTo>
                <a:cubicBezTo>
                  <a:pt x="74631" y="10356"/>
                  <a:pt x="79499" y="14945"/>
                  <a:pt x="79499" y="20681"/>
                </a:cubicBezTo>
                <a:lnTo>
                  <a:pt x="79499" y="81855"/>
                </a:lnTo>
                <a:cubicBezTo>
                  <a:pt x="79499" y="83592"/>
                  <a:pt x="80119" y="85266"/>
                  <a:pt x="81204" y="86599"/>
                </a:cubicBezTo>
                <a:lnTo>
                  <a:pt x="122163" y="136023"/>
                </a:lnTo>
                <a:cubicBezTo>
                  <a:pt x="125791" y="140395"/>
                  <a:pt x="125016" y="146999"/>
                  <a:pt x="120024" y="149696"/>
                </a:cubicBezTo>
                <a:cubicBezTo>
                  <a:pt x="109451" y="155463"/>
                  <a:pt x="97327" y="158750"/>
                  <a:pt x="84460" y="158750"/>
                </a:cubicBezTo>
                <a:cubicBezTo>
                  <a:pt x="43377" y="158750"/>
                  <a:pt x="10046" y="125419"/>
                  <a:pt x="10046" y="84336"/>
                </a:cubicBezTo>
                <a:cubicBezTo>
                  <a:pt x="10046" y="48524"/>
                  <a:pt x="35316" y="18635"/>
                  <a:pt x="69019" y="11534"/>
                </a:cubicBezTo>
                <a:close/>
                <a:moveTo>
                  <a:pt x="148146" y="89297"/>
                </a:moveTo>
                <a:lnTo>
                  <a:pt x="167990" y="89297"/>
                </a:lnTo>
                <a:cubicBezTo>
                  <a:pt x="173726" y="89297"/>
                  <a:pt x="178315" y="94165"/>
                  <a:pt x="177136" y="99777"/>
                </a:cubicBezTo>
                <a:cubicBezTo>
                  <a:pt x="173974" y="114784"/>
                  <a:pt x="166284" y="128116"/>
                  <a:pt x="155556" y="138286"/>
                </a:cubicBezTo>
                <a:cubicBezTo>
                  <a:pt x="151743" y="141914"/>
                  <a:pt x="145759" y="141139"/>
                  <a:pt x="142410" y="137077"/>
                </a:cubicBezTo>
                <a:lnTo>
                  <a:pt x="116241" y="105544"/>
                </a:lnTo>
                <a:cubicBezTo>
                  <a:pt x="110877" y="99064"/>
                  <a:pt x="115497" y="89297"/>
                  <a:pt x="123868" y="89297"/>
                </a:cubicBezTo>
                <a:lnTo>
                  <a:pt x="148115" y="8929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7" name="Text 85"/>
          <p:cNvSpPr/>
          <p:nvPr/>
        </p:nvSpPr>
        <p:spPr>
          <a:xfrm>
            <a:off x="7716862" y="1270000"/>
            <a:ext cx="4048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分布统计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7518425" y="1651000"/>
            <a:ext cx="4167188" cy="762000"/>
          </a:xfrm>
          <a:custGeom>
            <a:avLst/>
            <a:gdLst/>
            <a:ahLst/>
            <a:cxnLst/>
            <a:rect l="l" t="t" r="r" b="b"/>
            <a:pathLst>
              <a:path w="4167188" h="762000">
                <a:moveTo>
                  <a:pt x="95250" y="0"/>
                </a:moveTo>
                <a:lnTo>
                  <a:pt x="4071938" y="0"/>
                </a:lnTo>
                <a:cubicBezTo>
                  <a:pt x="4124507" y="0"/>
                  <a:pt x="4167188" y="42680"/>
                  <a:pt x="4167188" y="95250"/>
                </a:cubicBezTo>
                <a:lnTo>
                  <a:pt x="4167188" y="666750"/>
                </a:lnTo>
                <a:cubicBezTo>
                  <a:pt x="4167188" y="719320"/>
                  <a:pt x="4124507" y="762000"/>
                  <a:pt x="4071938" y="762000"/>
                </a:cubicBezTo>
                <a:lnTo>
                  <a:pt x="95250" y="762000"/>
                </a:lnTo>
                <a:cubicBezTo>
                  <a:pt x="42680" y="762000"/>
                  <a:pt x="0" y="719320"/>
                  <a:pt x="0" y="666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89" name="Text 87"/>
          <p:cNvSpPr/>
          <p:nvPr/>
        </p:nvSpPr>
        <p:spPr>
          <a:xfrm>
            <a:off x="7645425" y="1778000"/>
            <a:ext cx="80168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15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7645425" y="2095500"/>
            <a:ext cx="722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P0核心页面</a:t>
            </a:r>
            <a:endParaRPr lang="en-US" sz="1600" dirty="0"/>
          </a:p>
        </p:txBody>
      </p:sp>
      <p:sp>
        <p:nvSpPr>
          <p:cNvPr id="91" name="Text 89"/>
          <p:cNvSpPr/>
          <p:nvPr/>
        </p:nvSpPr>
        <p:spPr>
          <a:xfrm>
            <a:off x="10787559" y="1936750"/>
            <a:ext cx="769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5页 × 3状态</a:t>
            </a:r>
            <a:endParaRPr lang="en-US" sz="1600" dirty="0"/>
          </a:p>
        </p:txBody>
      </p:sp>
      <p:sp>
        <p:nvSpPr>
          <p:cNvPr id="92" name="Shape 90"/>
          <p:cNvSpPr/>
          <p:nvPr/>
        </p:nvSpPr>
        <p:spPr>
          <a:xfrm>
            <a:off x="7518425" y="2540000"/>
            <a:ext cx="4167188" cy="762000"/>
          </a:xfrm>
          <a:custGeom>
            <a:avLst/>
            <a:gdLst/>
            <a:ahLst/>
            <a:cxnLst/>
            <a:rect l="l" t="t" r="r" b="b"/>
            <a:pathLst>
              <a:path w="4167188" h="762000">
                <a:moveTo>
                  <a:pt x="95250" y="0"/>
                </a:moveTo>
                <a:lnTo>
                  <a:pt x="4071938" y="0"/>
                </a:lnTo>
                <a:cubicBezTo>
                  <a:pt x="4124507" y="0"/>
                  <a:pt x="4167188" y="42680"/>
                  <a:pt x="4167188" y="95250"/>
                </a:cubicBezTo>
                <a:lnTo>
                  <a:pt x="4167188" y="666750"/>
                </a:lnTo>
                <a:cubicBezTo>
                  <a:pt x="4167188" y="719320"/>
                  <a:pt x="4124507" y="762000"/>
                  <a:pt x="4071938" y="762000"/>
                </a:cubicBezTo>
                <a:lnTo>
                  <a:pt x="95250" y="762000"/>
                </a:lnTo>
                <a:cubicBezTo>
                  <a:pt x="42680" y="762000"/>
                  <a:pt x="0" y="719320"/>
                  <a:pt x="0" y="666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93" name="Text 91"/>
          <p:cNvSpPr/>
          <p:nvPr/>
        </p:nvSpPr>
        <p:spPr>
          <a:xfrm>
            <a:off x="7645425" y="2667000"/>
            <a:ext cx="80168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94" name="Text 92"/>
          <p:cNvSpPr/>
          <p:nvPr/>
        </p:nvSpPr>
        <p:spPr>
          <a:xfrm>
            <a:off x="7645425" y="2984500"/>
            <a:ext cx="722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P1辅助页面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10787559" y="2825750"/>
            <a:ext cx="769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3页 × 1状态</a:t>
            </a:r>
            <a:endParaRPr lang="en-US" sz="1600" dirty="0"/>
          </a:p>
        </p:txBody>
      </p:sp>
      <p:sp>
        <p:nvSpPr>
          <p:cNvPr id="96" name="Shape 94"/>
          <p:cNvSpPr/>
          <p:nvPr/>
        </p:nvSpPr>
        <p:spPr>
          <a:xfrm>
            <a:off x="7526362" y="3436938"/>
            <a:ext cx="4151313" cy="873125"/>
          </a:xfrm>
          <a:custGeom>
            <a:avLst/>
            <a:gdLst/>
            <a:ahLst/>
            <a:cxnLst/>
            <a:rect l="l" t="t" r="r" b="b"/>
            <a:pathLst>
              <a:path w="4151313" h="873125">
                <a:moveTo>
                  <a:pt x="95249" y="0"/>
                </a:moveTo>
                <a:lnTo>
                  <a:pt x="4056063" y="0"/>
                </a:lnTo>
                <a:cubicBezTo>
                  <a:pt x="4108668" y="0"/>
                  <a:pt x="4151313" y="42645"/>
                  <a:pt x="4151313" y="95249"/>
                </a:cubicBezTo>
                <a:lnTo>
                  <a:pt x="4151313" y="777876"/>
                </a:lnTo>
                <a:cubicBezTo>
                  <a:pt x="4151313" y="830480"/>
                  <a:pt x="4108668" y="873125"/>
                  <a:pt x="4056063" y="873125"/>
                </a:cubicBezTo>
                <a:lnTo>
                  <a:pt x="95249" y="873125"/>
                </a:lnTo>
                <a:cubicBezTo>
                  <a:pt x="42645" y="873125"/>
                  <a:pt x="0" y="830480"/>
                  <a:pt x="0" y="777876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2540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97" name="Text 95"/>
          <p:cNvSpPr/>
          <p:nvPr/>
        </p:nvSpPr>
        <p:spPr>
          <a:xfrm>
            <a:off x="7661300" y="3571875"/>
            <a:ext cx="9048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18</a:t>
            </a:r>
            <a:endParaRPr lang="en-US" sz="1600" dirty="0"/>
          </a:p>
        </p:txBody>
      </p:sp>
      <p:sp>
        <p:nvSpPr>
          <p:cNvPr id="98" name="Text 96"/>
          <p:cNvSpPr/>
          <p:nvPr/>
        </p:nvSpPr>
        <p:spPr>
          <a:xfrm>
            <a:off x="7661300" y="3952875"/>
            <a:ext cx="785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总计高保真</a:t>
            </a:r>
            <a:endParaRPr lang="en-US" sz="1600" dirty="0"/>
          </a:p>
        </p:txBody>
      </p:sp>
      <p:sp>
        <p:nvSpPr>
          <p:cNvPr id="99" name="Text 97"/>
          <p:cNvSpPr/>
          <p:nvPr/>
        </p:nvSpPr>
        <p:spPr>
          <a:xfrm>
            <a:off x="10740926" y="3683000"/>
            <a:ext cx="801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Light模式</a:t>
            </a:r>
            <a:endParaRPr lang="en-US" sz="1600" dirty="0"/>
          </a:p>
        </p:txBody>
      </p:sp>
      <p:sp>
        <p:nvSpPr>
          <p:cNvPr id="100" name="Text 98"/>
          <p:cNvSpPr/>
          <p:nvPr/>
        </p:nvSpPr>
        <p:spPr>
          <a:xfrm>
            <a:off x="10764738" y="3905250"/>
            <a:ext cx="777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875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真实素材</a:t>
            </a:r>
            <a:endParaRPr lang="en-US" sz="1600" dirty="0"/>
          </a:p>
        </p:txBody>
      </p:sp>
      <p:sp>
        <p:nvSpPr>
          <p:cNvPr id="101" name="Shape 99"/>
          <p:cNvSpPr/>
          <p:nvPr/>
        </p:nvSpPr>
        <p:spPr>
          <a:xfrm>
            <a:off x="7331894" y="4639469"/>
            <a:ext cx="4540250" cy="2817813"/>
          </a:xfrm>
          <a:custGeom>
            <a:avLst/>
            <a:gdLst/>
            <a:ahLst/>
            <a:cxnLst/>
            <a:rect l="l" t="t" r="r" b="b"/>
            <a:pathLst>
              <a:path w="4540250" h="2817813">
                <a:moveTo>
                  <a:pt x="95242" y="0"/>
                </a:moveTo>
                <a:lnTo>
                  <a:pt x="4445008" y="0"/>
                </a:lnTo>
                <a:cubicBezTo>
                  <a:pt x="4497609" y="0"/>
                  <a:pt x="4540250" y="42641"/>
                  <a:pt x="4540250" y="95242"/>
                </a:cubicBezTo>
                <a:lnTo>
                  <a:pt x="4540250" y="2722570"/>
                </a:lnTo>
                <a:cubicBezTo>
                  <a:pt x="4540250" y="2775171"/>
                  <a:pt x="4497609" y="2817813"/>
                  <a:pt x="4445008" y="2817813"/>
                </a:cubicBezTo>
                <a:lnTo>
                  <a:pt x="95242" y="2817813"/>
                </a:lnTo>
                <a:cubicBezTo>
                  <a:pt x="42641" y="2817813"/>
                  <a:pt x="0" y="2775171"/>
                  <a:pt x="0" y="2722570"/>
                </a:cubicBezTo>
                <a:lnTo>
                  <a:pt x="0" y="95242"/>
                </a:lnTo>
                <a:cubicBezTo>
                  <a:pt x="0" y="42677"/>
                  <a:pt x="42677" y="0"/>
                  <a:pt x="95242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02" name="Shape 100"/>
          <p:cNvSpPr/>
          <p:nvPr/>
        </p:nvSpPr>
        <p:spPr>
          <a:xfrm>
            <a:off x="7532315" y="4841875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69735" y="18641"/>
                </a:moveTo>
                <a:cubicBezTo>
                  <a:pt x="72637" y="14650"/>
                  <a:pt x="71744" y="9069"/>
                  <a:pt x="67754" y="6167"/>
                </a:cubicBezTo>
                <a:cubicBezTo>
                  <a:pt x="63764" y="3265"/>
                  <a:pt x="58182" y="4158"/>
                  <a:pt x="55280" y="8148"/>
                </a:cubicBezTo>
                <a:lnTo>
                  <a:pt x="25701" y="48806"/>
                </a:lnTo>
                <a:lnTo>
                  <a:pt x="15236" y="38342"/>
                </a:lnTo>
                <a:cubicBezTo>
                  <a:pt x="11748" y="34854"/>
                  <a:pt x="6083" y="34854"/>
                  <a:pt x="2595" y="38342"/>
                </a:cubicBezTo>
                <a:cubicBezTo>
                  <a:pt x="-893" y="41830"/>
                  <a:pt x="-893" y="47495"/>
                  <a:pt x="2595" y="50983"/>
                </a:cubicBezTo>
                <a:lnTo>
                  <a:pt x="20455" y="68842"/>
                </a:lnTo>
                <a:cubicBezTo>
                  <a:pt x="22296" y="70684"/>
                  <a:pt x="24864" y="71633"/>
                  <a:pt x="27459" y="71438"/>
                </a:cubicBezTo>
                <a:cubicBezTo>
                  <a:pt x="30054" y="71242"/>
                  <a:pt x="32454" y="69903"/>
                  <a:pt x="33989" y="67782"/>
                </a:cubicBezTo>
                <a:lnTo>
                  <a:pt x="69707" y="18669"/>
                </a:lnTo>
                <a:close/>
                <a:moveTo>
                  <a:pt x="105454" y="56592"/>
                </a:moveTo>
                <a:cubicBezTo>
                  <a:pt x="108356" y="52601"/>
                  <a:pt x="107463" y="47020"/>
                  <a:pt x="103473" y="44118"/>
                </a:cubicBezTo>
                <a:cubicBezTo>
                  <a:pt x="99482" y="41216"/>
                  <a:pt x="93901" y="42109"/>
                  <a:pt x="90999" y="46100"/>
                </a:cubicBezTo>
                <a:lnTo>
                  <a:pt x="43560" y="111314"/>
                </a:lnTo>
                <a:lnTo>
                  <a:pt x="24166" y="91920"/>
                </a:lnTo>
                <a:cubicBezTo>
                  <a:pt x="20678" y="88432"/>
                  <a:pt x="15013" y="88432"/>
                  <a:pt x="11525" y="91920"/>
                </a:cubicBezTo>
                <a:cubicBezTo>
                  <a:pt x="8037" y="95408"/>
                  <a:pt x="8037" y="101073"/>
                  <a:pt x="11525" y="104561"/>
                </a:cubicBezTo>
                <a:lnTo>
                  <a:pt x="38314" y="131350"/>
                </a:lnTo>
                <a:cubicBezTo>
                  <a:pt x="40156" y="133192"/>
                  <a:pt x="42723" y="134141"/>
                  <a:pt x="45318" y="133945"/>
                </a:cubicBezTo>
                <a:cubicBezTo>
                  <a:pt x="47913" y="133750"/>
                  <a:pt x="50313" y="132411"/>
                  <a:pt x="51848" y="130290"/>
                </a:cubicBezTo>
                <a:lnTo>
                  <a:pt x="105426" y="56620"/>
                </a:ln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103" name="Text 101"/>
          <p:cNvSpPr/>
          <p:nvPr/>
        </p:nvSpPr>
        <p:spPr>
          <a:xfrm>
            <a:off x="7677175" y="4802188"/>
            <a:ext cx="4103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验收标准</a:t>
            </a:r>
            <a:endParaRPr lang="en-US" sz="1600" dirty="0"/>
          </a:p>
        </p:txBody>
      </p:sp>
      <p:sp>
        <p:nvSpPr>
          <p:cNvPr id="104" name="Shape 102"/>
          <p:cNvSpPr/>
          <p:nvPr/>
        </p:nvSpPr>
        <p:spPr>
          <a:xfrm>
            <a:off x="7498581" y="5155406"/>
            <a:ext cx="4206875" cy="357188"/>
          </a:xfrm>
          <a:custGeom>
            <a:avLst/>
            <a:gdLst/>
            <a:ahLst/>
            <a:cxnLst/>
            <a:rect l="l" t="t" r="r" b="b"/>
            <a:pathLst>
              <a:path w="4206875" h="357188">
                <a:moveTo>
                  <a:pt x="63501" y="0"/>
                </a:moveTo>
                <a:lnTo>
                  <a:pt x="4143374" y="0"/>
                </a:lnTo>
                <a:cubicBezTo>
                  <a:pt x="4178445" y="0"/>
                  <a:pt x="4206875" y="28430"/>
                  <a:pt x="4206875" y="63501"/>
                </a:cubicBezTo>
                <a:lnTo>
                  <a:pt x="4206875" y="293687"/>
                </a:lnTo>
                <a:cubicBezTo>
                  <a:pt x="4206875" y="328757"/>
                  <a:pt x="4178445" y="357188"/>
                  <a:pt x="41433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05" name="Shape 103"/>
          <p:cNvSpPr/>
          <p:nvPr/>
        </p:nvSpPr>
        <p:spPr>
          <a:xfrm>
            <a:off x="7613675" y="52784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06" name="Text 104"/>
          <p:cNvSpPr/>
          <p:nvPr/>
        </p:nvSpPr>
        <p:spPr>
          <a:xfrm>
            <a:off x="7831956" y="5254625"/>
            <a:ext cx="611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视觉完整性</a:t>
            </a:r>
            <a:endParaRPr lang="en-US" sz="1600" dirty="0"/>
          </a:p>
        </p:txBody>
      </p:sp>
      <p:sp>
        <p:nvSpPr>
          <p:cNvPr id="107" name="Shape 105"/>
          <p:cNvSpPr/>
          <p:nvPr/>
        </p:nvSpPr>
        <p:spPr>
          <a:xfrm>
            <a:off x="7498581" y="5599906"/>
            <a:ext cx="4206875" cy="357188"/>
          </a:xfrm>
          <a:custGeom>
            <a:avLst/>
            <a:gdLst/>
            <a:ahLst/>
            <a:cxnLst/>
            <a:rect l="l" t="t" r="r" b="b"/>
            <a:pathLst>
              <a:path w="4206875" h="357188">
                <a:moveTo>
                  <a:pt x="63501" y="0"/>
                </a:moveTo>
                <a:lnTo>
                  <a:pt x="4143374" y="0"/>
                </a:lnTo>
                <a:cubicBezTo>
                  <a:pt x="4178445" y="0"/>
                  <a:pt x="4206875" y="28430"/>
                  <a:pt x="4206875" y="63501"/>
                </a:cubicBezTo>
                <a:lnTo>
                  <a:pt x="4206875" y="293687"/>
                </a:lnTo>
                <a:cubicBezTo>
                  <a:pt x="4206875" y="328757"/>
                  <a:pt x="4178445" y="357188"/>
                  <a:pt x="41433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08" name="Shape 106"/>
          <p:cNvSpPr/>
          <p:nvPr/>
        </p:nvSpPr>
        <p:spPr>
          <a:xfrm>
            <a:off x="7613675" y="57229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09" name="Text 107"/>
          <p:cNvSpPr/>
          <p:nvPr/>
        </p:nvSpPr>
        <p:spPr>
          <a:xfrm>
            <a:off x="7831956" y="5699125"/>
            <a:ext cx="722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交互状态完整</a:t>
            </a:r>
            <a:endParaRPr lang="en-US" sz="1600" dirty="0"/>
          </a:p>
        </p:txBody>
      </p:sp>
      <p:sp>
        <p:nvSpPr>
          <p:cNvPr id="110" name="Shape 108"/>
          <p:cNvSpPr/>
          <p:nvPr/>
        </p:nvSpPr>
        <p:spPr>
          <a:xfrm>
            <a:off x="7498581" y="6044406"/>
            <a:ext cx="4206875" cy="357188"/>
          </a:xfrm>
          <a:custGeom>
            <a:avLst/>
            <a:gdLst/>
            <a:ahLst/>
            <a:cxnLst/>
            <a:rect l="l" t="t" r="r" b="b"/>
            <a:pathLst>
              <a:path w="4206875" h="357188">
                <a:moveTo>
                  <a:pt x="63501" y="0"/>
                </a:moveTo>
                <a:lnTo>
                  <a:pt x="4143374" y="0"/>
                </a:lnTo>
                <a:cubicBezTo>
                  <a:pt x="4178445" y="0"/>
                  <a:pt x="4206875" y="28430"/>
                  <a:pt x="4206875" y="63501"/>
                </a:cubicBezTo>
                <a:lnTo>
                  <a:pt x="4206875" y="293687"/>
                </a:lnTo>
                <a:cubicBezTo>
                  <a:pt x="4206875" y="328757"/>
                  <a:pt x="4178445" y="357188"/>
                  <a:pt x="41433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11" name="Shape 109"/>
          <p:cNvSpPr/>
          <p:nvPr/>
        </p:nvSpPr>
        <p:spPr>
          <a:xfrm>
            <a:off x="7613675" y="61674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12" name="Text 110"/>
          <p:cNvSpPr/>
          <p:nvPr/>
        </p:nvSpPr>
        <p:spPr>
          <a:xfrm>
            <a:off x="7831956" y="6143625"/>
            <a:ext cx="762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Light配色方案</a:t>
            </a:r>
            <a:endParaRPr lang="en-US" sz="1600" dirty="0"/>
          </a:p>
        </p:txBody>
      </p:sp>
      <p:sp>
        <p:nvSpPr>
          <p:cNvPr id="113" name="Shape 111"/>
          <p:cNvSpPr/>
          <p:nvPr/>
        </p:nvSpPr>
        <p:spPr>
          <a:xfrm>
            <a:off x="7498581" y="6488906"/>
            <a:ext cx="4206875" cy="357188"/>
          </a:xfrm>
          <a:custGeom>
            <a:avLst/>
            <a:gdLst/>
            <a:ahLst/>
            <a:cxnLst/>
            <a:rect l="l" t="t" r="r" b="b"/>
            <a:pathLst>
              <a:path w="4206875" h="357188">
                <a:moveTo>
                  <a:pt x="63501" y="0"/>
                </a:moveTo>
                <a:lnTo>
                  <a:pt x="4143374" y="0"/>
                </a:lnTo>
                <a:cubicBezTo>
                  <a:pt x="4178445" y="0"/>
                  <a:pt x="4206875" y="28430"/>
                  <a:pt x="4206875" y="63501"/>
                </a:cubicBezTo>
                <a:lnTo>
                  <a:pt x="4206875" y="293687"/>
                </a:lnTo>
                <a:cubicBezTo>
                  <a:pt x="4206875" y="328757"/>
                  <a:pt x="4178445" y="357188"/>
                  <a:pt x="41433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14" name="Shape 112"/>
          <p:cNvSpPr/>
          <p:nvPr/>
        </p:nvSpPr>
        <p:spPr>
          <a:xfrm>
            <a:off x="7613675" y="66119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15" name="Text 113"/>
          <p:cNvSpPr/>
          <p:nvPr/>
        </p:nvSpPr>
        <p:spPr>
          <a:xfrm>
            <a:off x="7831956" y="6588125"/>
            <a:ext cx="50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真实素材</a:t>
            </a:r>
            <a:endParaRPr lang="en-US" sz="1600" dirty="0"/>
          </a:p>
        </p:txBody>
      </p:sp>
      <p:sp>
        <p:nvSpPr>
          <p:cNvPr id="116" name="Shape 114"/>
          <p:cNvSpPr/>
          <p:nvPr/>
        </p:nvSpPr>
        <p:spPr>
          <a:xfrm>
            <a:off x="7498581" y="6933406"/>
            <a:ext cx="4206875" cy="357188"/>
          </a:xfrm>
          <a:custGeom>
            <a:avLst/>
            <a:gdLst/>
            <a:ahLst/>
            <a:cxnLst/>
            <a:rect l="l" t="t" r="r" b="b"/>
            <a:pathLst>
              <a:path w="4206875" h="357188">
                <a:moveTo>
                  <a:pt x="63501" y="0"/>
                </a:moveTo>
                <a:lnTo>
                  <a:pt x="4143374" y="0"/>
                </a:lnTo>
                <a:cubicBezTo>
                  <a:pt x="4178445" y="0"/>
                  <a:pt x="4206875" y="28430"/>
                  <a:pt x="4206875" y="63501"/>
                </a:cubicBezTo>
                <a:lnTo>
                  <a:pt x="4206875" y="293687"/>
                </a:lnTo>
                <a:cubicBezTo>
                  <a:pt x="4206875" y="328757"/>
                  <a:pt x="4178445" y="357188"/>
                  <a:pt x="41433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17" name="Shape 115"/>
          <p:cNvSpPr/>
          <p:nvPr/>
        </p:nvSpPr>
        <p:spPr>
          <a:xfrm>
            <a:off x="7613675" y="70564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18" name="Text 116"/>
          <p:cNvSpPr/>
          <p:nvPr/>
        </p:nvSpPr>
        <p:spPr>
          <a:xfrm>
            <a:off x="7831956" y="7032625"/>
            <a:ext cx="50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标注完整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715000" y="381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52400" y="0"/>
                </a:moveTo>
                <a:lnTo>
                  <a:pt x="609600" y="0"/>
                </a:lnTo>
                <a:cubicBezTo>
                  <a:pt x="693712" y="0"/>
                  <a:pt x="762000" y="68288"/>
                  <a:pt x="762000" y="152400"/>
                </a:cubicBezTo>
                <a:lnTo>
                  <a:pt x="762000" y="609600"/>
                </a:lnTo>
                <a:cubicBezTo>
                  <a:pt x="762000" y="693712"/>
                  <a:pt x="693712" y="762000"/>
                  <a:pt x="609600" y="762000"/>
                </a:cubicBezTo>
                <a:lnTo>
                  <a:pt x="152400" y="762000"/>
                </a:lnTo>
                <a:cubicBezTo>
                  <a:pt x="68288" y="762000"/>
                  <a:pt x="0" y="693712"/>
                  <a:pt x="0" y="609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5924550" y="5905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342900"/>
                </a:moveTo>
                <a:cubicBezTo>
                  <a:pt x="266076" y="342900"/>
                  <a:pt x="342900" y="266076"/>
                  <a:pt x="342900" y="171450"/>
                </a:cubicBezTo>
                <a:cubicBezTo>
                  <a:pt x="342900" y="76824"/>
                  <a:pt x="266076" y="0"/>
                  <a:pt x="171450" y="0"/>
                </a:cubicBezTo>
                <a:cubicBezTo>
                  <a:pt x="76824" y="0"/>
                  <a:pt x="0" y="76824"/>
                  <a:pt x="0" y="171450"/>
                </a:cubicBezTo>
                <a:cubicBezTo>
                  <a:pt x="0" y="266076"/>
                  <a:pt x="76824" y="342900"/>
                  <a:pt x="171450" y="342900"/>
                </a:cubicBezTo>
                <a:close/>
                <a:moveTo>
                  <a:pt x="227975" y="142451"/>
                </a:moveTo>
                <a:lnTo>
                  <a:pt x="174397" y="228176"/>
                </a:lnTo>
                <a:cubicBezTo>
                  <a:pt x="171584" y="232663"/>
                  <a:pt x="166762" y="235476"/>
                  <a:pt x="161471" y="235744"/>
                </a:cubicBezTo>
                <a:cubicBezTo>
                  <a:pt x="156180" y="236012"/>
                  <a:pt x="151090" y="233601"/>
                  <a:pt x="147943" y="229314"/>
                </a:cubicBezTo>
                <a:lnTo>
                  <a:pt x="115796" y="186452"/>
                </a:lnTo>
                <a:cubicBezTo>
                  <a:pt x="110438" y="179353"/>
                  <a:pt x="111911" y="169307"/>
                  <a:pt x="119010" y="163949"/>
                </a:cubicBezTo>
                <a:cubicBezTo>
                  <a:pt x="126110" y="158591"/>
                  <a:pt x="136155" y="160065"/>
                  <a:pt x="141513" y="167164"/>
                </a:cubicBezTo>
                <a:lnTo>
                  <a:pt x="159596" y="191274"/>
                </a:lnTo>
                <a:lnTo>
                  <a:pt x="200717" y="125440"/>
                </a:lnTo>
                <a:cubicBezTo>
                  <a:pt x="205405" y="117939"/>
                  <a:pt x="215317" y="115595"/>
                  <a:pt x="222885" y="120350"/>
                </a:cubicBezTo>
                <a:cubicBezTo>
                  <a:pt x="230453" y="125105"/>
                  <a:pt x="232730" y="134950"/>
                  <a:pt x="227975" y="14251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4584204" y="1371600"/>
            <a:ext cx="30194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UI架构与原型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650879" y="1981200"/>
            <a:ext cx="2886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FFFFF">
                    <a:alpha val="5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APP视觉体系方案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624263" y="2633663"/>
            <a:ext cx="1057275" cy="1038225"/>
          </a:xfrm>
          <a:custGeom>
            <a:avLst/>
            <a:gdLst/>
            <a:ahLst/>
            <a:cxnLst/>
            <a:rect l="l" t="t" r="r" b="b"/>
            <a:pathLst>
              <a:path w="1057275" h="1038225">
                <a:moveTo>
                  <a:pt x="114298" y="0"/>
                </a:moveTo>
                <a:lnTo>
                  <a:pt x="942977" y="0"/>
                </a:lnTo>
                <a:cubicBezTo>
                  <a:pt x="1006102" y="0"/>
                  <a:pt x="1057275" y="51173"/>
                  <a:pt x="1057275" y="114298"/>
                </a:cubicBezTo>
                <a:lnTo>
                  <a:pt x="1057275" y="923927"/>
                </a:lnTo>
                <a:cubicBezTo>
                  <a:pt x="1057275" y="987052"/>
                  <a:pt x="1006102" y="1038225"/>
                  <a:pt x="942977" y="1038225"/>
                </a:cubicBezTo>
                <a:lnTo>
                  <a:pt x="114298" y="1038225"/>
                </a:lnTo>
                <a:cubicBezTo>
                  <a:pt x="51173" y="1038225"/>
                  <a:pt x="0" y="987052"/>
                  <a:pt x="0" y="923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733800" y="2828925"/>
            <a:ext cx="838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12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786188" y="328612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范围内节点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19663" y="2633663"/>
            <a:ext cx="1057275" cy="1038225"/>
          </a:xfrm>
          <a:custGeom>
            <a:avLst/>
            <a:gdLst/>
            <a:ahLst/>
            <a:cxnLst/>
            <a:rect l="l" t="t" r="r" b="b"/>
            <a:pathLst>
              <a:path w="1057275" h="1038225">
                <a:moveTo>
                  <a:pt x="114298" y="0"/>
                </a:moveTo>
                <a:lnTo>
                  <a:pt x="942977" y="0"/>
                </a:lnTo>
                <a:cubicBezTo>
                  <a:pt x="1006102" y="0"/>
                  <a:pt x="1057275" y="51173"/>
                  <a:pt x="1057275" y="114298"/>
                </a:cubicBezTo>
                <a:lnTo>
                  <a:pt x="1057275" y="923927"/>
                </a:lnTo>
                <a:cubicBezTo>
                  <a:pt x="1057275" y="987052"/>
                  <a:pt x="1006102" y="1038225"/>
                  <a:pt x="942977" y="1038225"/>
                </a:cubicBezTo>
                <a:lnTo>
                  <a:pt x="114298" y="1038225"/>
                </a:lnTo>
                <a:cubicBezTo>
                  <a:pt x="51173" y="1038225"/>
                  <a:pt x="0" y="987052"/>
                  <a:pt x="0" y="923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029200" y="2828925"/>
            <a:ext cx="838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81588" y="328612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范围外节点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15063" y="2633663"/>
            <a:ext cx="1057275" cy="1038225"/>
          </a:xfrm>
          <a:custGeom>
            <a:avLst/>
            <a:gdLst/>
            <a:ahLst/>
            <a:cxnLst/>
            <a:rect l="l" t="t" r="r" b="b"/>
            <a:pathLst>
              <a:path w="1057275" h="1038225">
                <a:moveTo>
                  <a:pt x="114298" y="0"/>
                </a:moveTo>
                <a:lnTo>
                  <a:pt x="942977" y="0"/>
                </a:lnTo>
                <a:cubicBezTo>
                  <a:pt x="1006102" y="0"/>
                  <a:pt x="1057275" y="51173"/>
                  <a:pt x="1057275" y="114298"/>
                </a:cubicBezTo>
                <a:lnTo>
                  <a:pt x="1057275" y="923927"/>
                </a:lnTo>
                <a:cubicBezTo>
                  <a:pt x="1057275" y="987052"/>
                  <a:pt x="1006102" y="1038225"/>
                  <a:pt x="942977" y="1038225"/>
                </a:cubicBezTo>
                <a:lnTo>
                  <a:pt x="114298" y="1038225"/>
                </a:lnTo>
                <a:cubicBezTo>
                  <a:pt x="51173" y="1038225"/>
                  <a:pt x="0" y="987052"/>
                  <a:pt x="0" y="923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324600" y="2828925"/>
            <a:ext cx="838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376988" y="328612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核心用户流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510462" y="2633663"/>
            <a:ext cx="1057275" cy="1038225"/>
          </a:xfrm>
          <a:custGeom>
            <a:avLst/>
            <a:gdLst/>
            <a:ahLst/>
            <a:cxnLst/>
            <a:rect l="l" t="t" r="r" b="b"/>
            <a:pathLst>
              <a:path w="1057275" h="1038225">
                <a:moveTo>
                  <a:pt x="114298" y="0"/>
                </a:moveTo>
                <a:lnTo>
                  <a:pt x="942977" y="0"/>
                </a:lnTo>
                <a:cubicBezTo>
                  <a:pt x="1006102" y="0"/>
                  <a:pt x="1057275" y="51173"/>
                  <a:pt x="1057275" y="114298"/>
                </a:cubicBezTo>
                <a:lnTo>
                  <a:pt x="1057275" y="923927"/>
                </a:lnTo>
                <a:cubicBezTo>
                  <a:pt x="1057275" y="987052"/>
                  <a:pt x="1006102" y="1038225"/>
                  <a:pt x="942977" y="1038225"/>
                </a:cubicBezTo>
                <a:lnTo>
                  <a:pt x="114298" y="1038225"/>
                </a:lnTo>
                <a:cubicBezTo>
                  <a:pt x="51173" y="1038225"/>
                  <a:pt x="0" y="987052"/>
                  <a:pt x="0" y="923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20000" y="2828925"/>
            <a:ext cx="838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18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672388" y="328612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高保真屏幕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084415" y="40957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19050" y="71438"/>
                </a:moveTo>
                <a:lnTo>
                  <a:pt x="19050" y="80962"/>
                </a:lnTo>
                <a:cubicBezTo>
                  <a:pt x="19050" y="83582"/>
                  <a:pt x="21193" y="85725"/>
                  <a:pt x="23813" y="85725"/>
                </a:cubicBezTo>
                <a:lnTo>
                  <a:pt x="33338" y="85725"/>
                </a:lnTo>
                <a:cubicBezTo>
                  <a:pt x="35957" y="85725"/>
                  <a:pt x="38100" y="83582"/>
                  <a:pt x="38100" y="80962"/>
                </a:cubicBezTo>
                <a:lnTo>
                  <a:pt x="38100" y="71438"/>
                </a:lnTo>
                <a:cubicBezTo>
                  <a:pt x="38100" y="68818"/>
                  <a:pt x="35957" y="66675"/>
                  <a:pt x="33338" y="66675"/>
                </a:cubicBezTo>
                <a:lnTo>
                  <a:pt x="23813" y="66675"/>
                </a:lnTo>
                <a:cubicBezTo>
                  <a:pt x="21193" y="66675"/>
                  <a:pt x="19050" y="68818"/>
                  <a:pt x="19050" y="71438"/>
                </a:cubicBezTo>
                <a:close/>
                <a:moveTo>
                  <a:pt x="57150" y="71438"/>
                </a:moveTo>
                <a:lnTo>
                  <a:pt x="57150" y="80962"/>
                </a:lnTo>
                <a:cubicBezTo>
                  <a:pt x="57150" y="83582"/>
                  <a:pt x="59293" y="85725"/>
                  <a:pt x="61912" y="85725"/>
                </a:cubicBezTo>
                <a:lnTo>
                  <a:pt x="71438" y="85725"/>
                </a:lnTo>
                <a:cubicBezTo>
                  <a:pt x="74057" y="85725"/>
                  <a:pt x="76200" y="83582"/>
                  <a:pt x="76200" y="80962"/>
                </a:cubicBezTo>
                <a:lnTo>
                  <a:pt x="76200" y="71438"/>
                </a:lnTo>
                <a:cubicBezTo>
                  <a:pt x="76200" y="68818"/>
                  <a:pt x="74057" y="66675"/>
                  <a:pt x="71438" y="66675"/>
                </a:cubicBezTo>
                <a:lnTo>
                  <a:pt x="61912" y="66675"/>
                </a:lnTo>
                <a:cubicBezTo>
                  <a:pt x="59293" y="66675"/>
                  <a:pt x="57150" y="68818"/>
                  <a:pt x="57150" y="71438"/>
                </a:cubicBezTo>
                <a:close/>
                <a:moveTo>
                  <a:pt x="100013" y="66675"/>
                </a:moveTo>
                <a:cubicBezTo>
                  <a:pt x="97393" y="66675"/>
                  <a:pt x="95250" y="68818"/>
                  <a:pt x="95250" y="71438"/>
                </a:cubicBezTo>
                <a:lnTo>
                  <a:pt x="95250" y="80962"/>
                </a:lnTo>
                <a:cubicBezTo>
                  <a:pt x="95250" y="83582"/>
                  <a:pt x="97393" y="85725"/>
                  <a:pt x="100013" y="85725"/>
                </a:cubicBezTo>
                <a:lnTo>
                  <a:pt x="109537" y="85725"/>
                </a:lnTo>
                <a:cubicBezTo>
                  <a:pt x="112157" y="85725"/>
                  <a:pt x="114300" y="83582"/>
                  <a:pt x="114300" y="80962"/>
                </a:cubicBezTo>
                <a:lnTo>
                  <a:pt x="114300" y="71438"/>
                </a:lnTo>
                <a:cubicBezTo>
                  <a:pt x="114300" y="68818"/>
                  <a:pt x="112157" y="66675"/>
                  <a:pt x="109537" y="66675"/>
                </a:cubicBezTo>
                <a:lnTo>
                  <a:pt x="100013" y="66675"/>
                </a:lnTo>
                <a:close/>
                <a:moveTo>
                  <a:pt x="19050" y="109537"/>
                </a:move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33338" y="123825"/>
                </a:lnTo>
                <a:cubicBezTo>
                  <a:pt x="35957" y="123825"/>
                  <a:pt x="38100" y="121682"/>
                  <a:pt x="38100" y="119062"/>
                </a:cubicBezTo>
                <a:lnTo>
                  <a:pt x="38100" y="109537"/>
                </a:lnTo>
                <a:cubicBezTo>
                  <a:pt x="38100" y="106918"/>
                  <a:pt x="35957" y="104775"/>
                  <a:pt x="33338" y="104775"/>
                </a:cubicBezTo>
                <a:lnTo>
                  <a:pt x="23813" y="104775"/>
                </a:lnTo>
                <a:cubicBezTo>
                  <a:pt x="21193" y="104775"/>
                  <a:pt x="19050" y="106918"/>
                  <a:pt x="19050" y="109537"/>
                </a:cubicBezTo>
                <a:close/>
                <a:moveTo>
                  <a:pt x="61912" y="104775"/>
                </a:moveTo>
                <a:cubicBezTo>
                  <a:pt x="59293" y="104775"/>
                  <a:pt x="57150" y="106918"/>
                  <a:pt x="57150" y="109537"/>
                </a:cubicBezTo>
                <a:lnTo>
                  <a:pt x="57150" y="119062"/>
                </a:lnTo>
                <a:cubicBezTo>
                  <a:pt x="57150" y="121682"/>
                  <a:pt x="59293" y="123825"/>
                  <a:pt x="61912" y="123825"/>
                </a:cubicBezTo>
                <a:lnTo>
                  <a:pt x="71438" y="123825"/>
                </a:lnTo>
                <a:cubicBezTo>
                  <a:pt x="74057" y="123825"/>
                  <a:pt x="76200" y="121682"/>
                  <a:pt x="76200" y="119062"/>
                </a:cubicBezTo>
                <a:lnTo>
                  <a:pt x="76200" y="109537"/>
                </a:lnTo>
                <a:cubicBezTo>
                  <a:pt x="76200" y="106918"/>
                  <a:pt x="74057" y="104775"/>
                  <a:pt x="71438" y="104775"/>
                </a:cubicBezTo>
                <a:lnTo>
                  <a:pt x="61912" y="104775"/>
                </a:lnTo>
                <a:close/>
                <a:moveTo>
                  <a:pt x="95250" y="109537"/>
                </a:moveTo>
                <a:lnTo>
                  <a:pt x="95250" y="119062"/>
                </a:lnTo>
                <a:cubicBezTo>
                  <a:pt x="95250" y="121682"/>
                  <a:pt x="97393" y="123825"/>
                  <a:pt x="100013" y="123825"/>
                </a:cubicBezTo>
                <a:lnTo>
                  <a:pt x="109537" y="123825"/>
                </a:lnTo>
                <a:cubicBezTo>
                  <a:pt x="112157" y="123825"/>
                  <a:pt x="114300" y="121682"/>
                  <a:pt x="114300" y="119062"/>
                </a:cubicBezTo>
                <a:lnTo>
                  <a:pt x="114300" y="109537"/>
                </a:lnTo>
                <a:cubicBezTo>
                  <a:pt x="114300" y="106918"/>
                  <a:pt x="112157" y="104775"/>
                  <a:pt x="109537" y="104775"/>
                </a:cubicBezTo>
                <a:lnTo>
                  <a:pt x="100013" y="104775"/>
                </a:lnTo>
                <a:cubicBezTo>
                  <a:pt x="97393" y="104775"/>
                  <a:pt x="95250" y="106918"/>
                  <a:pt x="95250" y="109537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284440" y="4057650"/>
            <a:ext cx="85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4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2026-03-25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09879" y="409575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638479" y="4057650"/>
            <a:ext cx="533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4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UI团队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921448" y="6286500"/>
            <a:ext cx="2352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3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 UI视觉体系方案 · 阶段1交付文档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USER FLOW 01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浏览到下单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2986088"/>
            <a:ext cx="1800225" cy="1800225"/>
          </a:xfrm>
          <a:custGeom>
            <a:avLst/>
            <a:gdLst/>
            <a:ahLst/>
            <a:cxnLst/>
            <a:rect l="l" t="t" r="r" b="b"/>
            <a:pathLst>
              <a:path w="1800225" h="1800225">
                <a:moveTo>
                  <a:pt x="114296" y="0"/>
                </a:moveTo>
                <a:lnTo>
                  <a:pt x="1685929" y="0"/>
                </a:lnTo>
                <a:cubicBezTo>
                  <a:pt x="1749011" y="0"/>
                  <a:pt x="1800225" y="51214"/>
                  <a:pt x="1800225" y="114296"/>
                </a:cubicBezTo>
                <a:lnTo>
                  <a:pt x="1800225" y="1685929"/>
                </a:lnTo>
                <a:cubicBezTo>
                  <a:pt x="1800225" y="1749011"/>
                  <a:pt x="1749011" y="1800225"/>
                  <a:pt x="1685929" y="1800225"/>
                </a:cubicBezTo>
                <a:lnTo>
                  <a:pt x="114296" y="1800225"/>
                </a:lnTo>
                <a:cubicBezTo>
                  <a:pt x="51214" y="1800225"/>
                  <a:pt x="0" y="1749011"/>
                  <a:pt x="0" y="1685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32194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" name="Text 4"/>
          <p:cNvSpPr/>
          <p:nvPr/>
        </p:nvSpPr>
        <p:spPr>
          <a:xfrm>
            <a:off x="581025" y="3219450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190625" y="3219450"/>
            <a:ext cx="476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90625" y="3486150"/>
            <a:ext cx="447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起点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19125" y="38290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浏览Hero轮播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19125" y="40957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查看文化板块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19125" y="43624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浏览商城商品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375446" y="375761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13" name="Shape 11"/>
          <p:cNvSpPr/>
          <p:nvPr/>
        </p:nvSpPr>
        <p:spPr>
          <a:xfrm>
            <a:off x="2789783" y="2986088"/>
            <a:ext cx="1800225" cy="1800225"/>
          </a:xfrm>
          <a:custGeom>
            <a:avLst/>
            <a:gdLst/>
            <a:ahLst/>
            <a:cxnLst/>
            <a:rect l="l" t="t" r="r" b="b"/>
            <a:pathLst>
              <a:path w="1800225" h="1800225">
                <a:moveTo>
                  <a:pt x="114296" y="0"/>
                </a:moveTo>
                <a:lnTo>
                  <a:pt x="1685929" y="0"/>
                </a:lnTo>
                <a:cubicBezTo>
                  <a:pt x="1749011" y="0"/>
                  <a:pt x="1800225" y="51214"/>
                  <a:pt x="1800225" y="114296"/>
                </a:cubicBezTo>
                <a:lnTo>
                  <a:pt x="1800225" y="1685929"/>
                </a:lnTo>
                <a:cubicBezTo>
                  <a:pt x="1800225" y="1749011"/>
                  <a:pt x="1749011" y="1800225"/>
                  <a:pt x="1685929" y="1800225"/>
                </a:cubicBezTo>
                <a:lnTo>
                  <a:pt x="114296" y="1800225"/>
                </a:lnTo>
                <a:cubicBezTo>
                  <a:pt x="51214" y="1800225"/>
                  <a:pt x="0" y="1749011"/>
                  <a:pt x="0" y="1685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3023146" y="32194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15" name="Text 13"/>
          <p:cNvSpPr/>
          <p:nvPr/>
        </p:nvSpPr>
        <p:spPr>
          <a:xfrm>
            <a:off x="2985046" y="3219450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594646" y="321945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594646" y="3486150"/>
            <a:ext cx="828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点击商品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023146" y="38290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查看商品图片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023146" y="40957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选择规格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023146" y="43624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加入购物车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779615" y="375761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22" name="Shape 20"/>
          <p:cNvSpPr/>
          <p:nvPr/>
        </p:nvSpPr>
        <p:spPr>
          <a:xfrm>
            <a:off x="5193953" y="2986088"/>
            <a:ext cx="1800225" cy="1800225"/>
          </a:xfrm>
          <a:custGeom>
            <a:avLst/>
            <a:gdLst/>
            <a:ahLst/>
            <a:cxnLst/>
            <a:rect l="l" t="t" r="r" b="b"/>
            <a:pathLst>
              <a:path w="1800225" h="1800225">
                <a:moveTo>
                  <a:pt x="114296" y="0"/>
                </a:moveTo>
                <a:lnTo>
                  <a:pt x="1685929" y="0"/>
                </a:lnTo>
                <a:cubicBezTo>
                  <a:pt x="1749011" y="0"/>
                  <a:pt x="1800225" y="51214"/>
                  <a:pt x="1800225" y="114296"/>
                </a:cubicBezTo>
                <a:lnTo>
                  <a:pt x="1800225" y="1685929"/>
                </a:lnTo>
                <a:cubicBezTo>
                  <a:pt x="1800225" y="1749011"/>
                  <a:pt x="1749011" y="1800225"/>
                  <a:pt x="1685929" y="1800225"/>
                </a:cubicBezTo>
                <a:lnTo>
                  <a:pt x="114296" y="1800225"/>
                </a:lnTo>
                <a:cubicBezTo>
                  <a:pt x="51214" y="1800225"/>
                  <a:pt x="0" y="1749011"/>
                  <a:pt x="0" y="1685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5427315" y="32194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24" name="Text 22"/>
          <p:cNvSpPr/>
          <p:nvPr/>
        </p:nvSpPr>
        <p:spPr>
          <a:xfrm>
            <a:off x="5389215" y="3219450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998815" y="3219450"/>
            <a:ext cx="666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998815" y="3486150"/>
            <a:ext cx="638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确认商品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427315" y="38290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确认商品列表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427315" y="40957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调整数量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427315" y="43624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点击结算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183636" y="375761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31" name="Shape 29"/>
          <p:cNvSpPr/>
          <p:nvPr/>
        </p:nvSpPr>
        <p:spPr>
          <a:xfrm>
            <a:off x="7597973" y="2986088"/>
            <a:ext cx="1800225" cy="1800225"/>
          </a:xfrm>
          <a:custGeom>
            <a:avLst/>
            <a:gdLst/>
            <a:ahLst/>
            <a:cxnLst/>
            <a:rect l="l" t="t" r="r" b="b"/>
            <a:pathLst>
              <a:path w="1800225" h="1800225">
                <a:moveTo>
                  <a:pt x="114296" y="0"/>
                </a:moveTo>
                <a:lnTo>
                  <a:pt x="1685929" y="0"/>
                </a:lnTo>
                <a:cubicBezTo>
                  <a:pt x="1749011" y="0"/>
                  <a:pt x="1800225" y="51214"/>
                  <a:pt x="1800225" y="114296"/>
                </a:cubicBezTo>
                <a:lnTo>
                  <a:pt x="1800225" y="1685929"/>
                </a:lnTo>
                <a:cubicBezTo>
                  <a:pt x="1800225" y="1749011"/>
                  <a:pt x="1749011" y="1800225"/>
                  <a:pt x="1685929" y="1800225"/>
                </a:cubicBezTo>
                <a:lnTo>
                  <a:pt x="114296" y="1800225"/>
                </a:lnTo>
                <a:cubicBezTo>
                  <a:pt x="51214" y="1800225"/>
                  <a:pt x="0" y="1749011"/>
                  <a:pt x="0" y="1685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7831336" y="32194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33" name="Text 31"/>
          <p:cNvSpPr/>
          <p:nvPr/>
        </p:nvSpPr>
        <p:spPr>
          <a:xfrm>
            <a:off x="7793236" y="3219450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402836" y="3219450"/>
            <a:ext cx="666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结算页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402836" y="3486150"/>
            <a:ext cx="638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确认信息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831336" y="38290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确认收货地址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831336" y="40957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选择支付方式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831336" y="43624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提交订单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587805" y="375761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40" name="Shape 38"/>
          <p:cNvSpPr/>
          <p:nvPr/>
        </p:nvSpPr>
        <p:spPr>
          <a:xfrm>
            <a:off x="10002143" y="2986088"/>
            <a:ext cx="1800225" cy="1800225"/>
          </a:xfrm>
          <a:custGeom>
            <a:avLst/>
            <a:gdLst/>
            <a:ahLst/>
            <a:cxnLst/>
            <a:rect l="l" t="t" r="r" b="b"/>
            <a:pathLst>
              <a:path w="1800225" h="1800225">
                <a:moveTo>
                  <a:pt x="114296" y="0"/>
                </a:moveTo>
                <a:lnTo>
                  <a:pt x="1685929" y="0"/>
                </a:lnTo>
                <a:cubicBezTo>
                  <a:pt x="1749011" y="0"/>
                  <a:pt x="1800225" y="51214"/>
                  <a:pt x="1800225" y="114296"/>
                </a:cubicBezTo>
                <a:lnTo>
                  <a:pt x="1800225" y="1685929"/>
                </a:lnTo>
                <a:cubicBezTo>
                  <a:pt x="1800225" y="1749011"/>
                  <a:pt x="1749011" y="1800225"/>
                  <a:pt x="1685929" y="1800225"/>
                </a:cubicBezTo>
                <a:lnTo>
                  <a:pt x="114296" y="1800225"/>
                </a:lnTo>
                <a:cubicBezTo>
                  <a:pt x="51214" y="1800225"/>
                  <a:pt x="0" y="1749011"/>
                  <a:pt x="0" y="1685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F0FDF4"/>
          </a:solidFill>
          <a:ln w="12700">
            <a:solidFill>
              <a:srgbClr val="B9F8CF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10235505" y="32194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2" name="Text 40"/>
          <p:cNvSpPr/>
          <p:nvPr/>
        </p:nvSpPr>
        <p:spPr>
          <a:xfrm>
            <a:off x="10197405" y="3219450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终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0807005" y="3219450"/>
            <a:ext cx="666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D54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订单页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0807005" y="3486150"/>
            <a:ext cx="638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823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下单成功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0235505" y="38290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823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查看订单状态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235505" y="40957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823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跟踪物流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0235505" y="436245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823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确认收货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USER FLOW 02/03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搜索购买与导航切换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5553075" cy="5495925"/>
          </a:xfrm>
          <a:custGeom>
            <a:avLst/>
            <a:gdLst/>
            <a:ahLst/>
            <a:cxnLst/>
            <a:rect l="l" t="t" r="r" b="b"/>
            <a:pathLst>
              <a:path w="5553075" h="5495925">
                <a:moveTo>
                  <a:pt x="114315" y="0"/>
                </a:moveTo>
                <a:lnTo>
                  <a:pt x="5438760" y="0"/>
                </a:lnTo>
                <a:cubicBezTo>
                  <a:pt x="5501894" y="0"/>
                  <a:pt x="5553075" y="51181"/>
                  <a:pt x="5553075" y="114315"/>
                </a:cubicBezTo>
                <a:lnTo>
                  <a:pt x="5553075" y="5381610"/>
                </a:lnTo>
                <a:cubicBezTo>
                  <a:pt x="5553075" y="5444744"/>
                  <a:pt x="5501894" y="5495925"/>
                  <a:pt x="5438760" y="5495925"/>
                </a:cubicBezTo>
                <a:lnTo>
                  <a:pt x="114315" y="5495925"/>
                </a:lnTo>
                <a:cubicBezTo>
                  <a:pt x="51181" y="5495925"/>
                  <a:pt x="0" y="5444744"/>
                  <a:pt x="0" y="5381610"/>
                </a:cubicBezTo>
                <a:lnTo>
                  <a:pt x="0" y="114315"/>
                </a:lnTo>
                <a:cubicBezTo>
                  <a:pt x="0" y="51181"/>
                  <a:pt x="51181" y="0"/>
                  <a:pt x="11431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15335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" name="Text 4"/>
          <p:cNvSpPr/>
          <p:nvPr/>
        </p:nvSpPr>
        <p:spPr>
          <a:xfrm>
            <a:off x="571500" y="15335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190625" y="1609725"/>
            <a:ext cx="102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搜索购买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19125" y="2400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9" name="Text 7"/>
          <p:cNvSpPr/>
          <p:nvPr/>
        </p:nvSpPr>
        <p:spPr>
          <a:xfrm>
            <a:off x="585788" y="2400300"/>
            <a:ext cx="447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起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57288" y="2224088"/>
            <a:ext cx="4543425" cy="733425"/>
          </a:xfrm>
          <a:custGeom>
            <a:avLst/>
            <a:gdLst/>
            <a:ahLst/>
            <a:cxnLst/>
            <a:rect l="l" t="t" r="r" b="b"/>
            <a:pathLst>
              <a:path w="4543425" h="733425">
                <a:moveTo>
                  <a:pt x="76203" y="0"/>
                </a:moveTo>
                <a:lnTo>
                  <a:pt x="4467222" y="0"/>
                </a:lnTo>
                <a:cubicBezTo>
                  <a:pt x="4509280" y="0"/>
                  <a:pt x="4543425" y="34145"/>
                  <a:pt x="4543425" y="76203"/>
                </a:cubicBezTo>
                <a:lnTo>
                  <a:pt x="4543425" y="657222"/>
                </a:lnTo>
                <a:cubicBezTo>
                  <a:pt x="4543425" y="699280"/>
                  <a:pt x="4509280" y="733425"/>
                  <a:pt x="4467222" y="733425"/>
                </a:cubicBezTo>
                <a:lnTo>
                  <a:pt x="76203" y="733425"/>
                </a:lnTo>
                <a:cubicBezTo>
                  <a:pt x="34145" y="733425"/>
                  <a:pt x="0" y="699280"/>
                  <a:pt x="0" y="65722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314450" y="2381250"/>
            <a:ext cx="430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首页搜索框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314450" y="2609850"/>
            <a:ext cx="4295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输入关键词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105150" y="31146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0423" y="149602"/>
                </a:moveTo>
                <a:cubicBezTo>
                  <a:pt x="54144" y="153323"/>
                  <a:pt x="60186" y="153323"/>
                  <a:pt x="63907" y="149602"/>
                </a:cubicBezTo>
                <a:lnTo>
                  <a:pt x="111532" y="101977"/>
                </a:lnTo>
                <a:cubicBezTo>
                  <a:pt x="115253" y="98256"/>
                  <a:pt x="115253" y="92214"/>
                  <a:pt x="111532" y="88493"/>
                </a:cubicBezTo>
                <a:cubicBezTo>
                  <a:pt x="107811" y="84773"/>
                  <a:pt x="101769" y="84773"/>
                  <a:pt x="98048" y="88493"/>
                </a:cubicBezTo>
                <a:lnTo>
                  <a:pt x="66675" y="119866"/>
                </a:lnTo>
                <a:lnTo>
                  <a:pt x="66675" y="9525"/>
                </a:lnTo>
                <a:cubicBezTo>
                  <a:pt x="66675" y="4256"/>
                  <a:pt x="62419" y="0"/>
                  <a:pt x="57150" y="0"/>
                </a:cubicBezTo>
                <a:cubicBezTo>
                  <a:pt x="51881" y="0"/>
                  <a:pt x="47625" y="4256"/>
                  <a:pt x="47625" y="9525"/>
                </a:cubicBezTo>
                <a:lnTo>
                  <a:pt x="47625" y="119866"/>
                </a:lnTo>
                <a:lnTo>
                  <a:pt x="16252" y="88493"/>
                </a:lnTo>
                <a:cubicBezTo>
                  <a:pt x="12531" y="84772"/>
                  <a:pt x="6489" y="84772"/>
                  <a:pt x="2768" y="88493"/>
                </a:cubicBezTo>
                <a:cubicBezTo>
                  <a:pt x="-953" y="92214"/>
                  <a:pt x="-953" y="98256"/>
                  <a:pt x="2768" y="101977"/>
                </a:cubicBezTo>
                <a:lnTo>
                  <a:pt x="50393" y="149602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14" name="Shape 12"/>
          <p:cNvSpPr/>
          <p:nvPr/>
        </p:nvSpPr>
        <p:spPr>
          <a:xfrm>
            <a:off x="619125" y="36004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15" name="Text 13"/>
          <p:cNvSpPr/>
          <p:nvPr/>
        </p:nvSpPr>
        <p:spPr>
          <a:xfrm>
            <a:off x="585788" y="3600450"/>
            <a:ext cx="447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157288" y="3424238"/>
            <a:ext cx="4543425" cy="733425"/>
          </a:xfrm>
          <a:custGeom>
            <a:avLst/>
            <a:gdLst/>
            <a:ahLst/>
            <a:cxnLst/>
            <a:rect l="l" t="t" r="r" b="b"/>
            <a:pathLst>
              <a:path w="4543425" h="733425">
                <a:moveTo>
                  <a:pt x="76203" y="0"/>
                </a:moveTo>
                <a:lnTo>
                  <a:pt x="4467222" y="0"/>
                </a:lnTo>
                <a:cubicBezTo>
                  <a:pt x="4509280" y="0"/>
                  <a:pt x="4543425" y="34145"/>
                  <a:pt x="4543425" y="76203"/>
                </a:cubicBezTo>
                <a:lnTo>
                  <a:pt x="4543425" y="657222"/>
                </a:lnTo>
                <a:cubicBezTo>
                  <a:pt x="4543425" y="699280"/>
                  <a:pt x="4509280" y="733425"/>
                  <a:pt x="4467222" y="733425"/>
                </a:cubicBezTo>
                <a:lnTo>
                  <a:pt x="76203" y="733425"/>
                </a:lnTo>
                <a:cubicBezTo>
                  <a:pt x="34145" y="733425"/>
                  <a:pt x="0" y="699280"/>
                  <a:pt x="0" y="65722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314450" y="3581400"/>
            <a:ext cx="430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搜索页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14450" y="3810000"/>
            <a:ext cx="4295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查看历史/热门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105150" y="43148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0423" y="149602"/>
                </a:moveTo>
                <a:cubicBezTo>
                  <a:pt x="54144" y="153323"/>
                  <a:pt x="60186" y="153323"/>
                  <a:pt x="63907" y="149602"/>
                </a:cubicBezTo>
                <a:lnTo>
                  <a:pt x="111532" y="101977"/>
                </a:lnTo>
                <a:cubicBezTo>
                  <a:pt x="115253" y="98256"/>
                  <a:pt x="115253" y="92214"/>
                  <a:pt x="111532" y="88493"/>
                </a:cubicBezTo>
                <a:cubicBezTo>
                  <a:pt x="107811" y="84773"/>
                  <a:pt x="101769" y="84773"/>
                  <a:pt x="98048" y="88493"/>
                </a:cubicBezTo>
                <a:lnTo>
                  <a:pt x="66675" y="119866"/>
                </a:lnTo>
                <a:lnTo>
                  <a:pt x="66675" y="9525"/>
                </a:lnTo>
                <a:cubicBezTo>
                  <a:pt x="66675" y="4256"/>
                  <a:pt x="62419" y="0"/>
                  <a:pt x="57150" y="0"/>
                </a:cubicBezTo>
                <a:cubicBezTo>
                  <a:pt x="51881" y="0"/>
                  <a:pt x="47625" y="4256"/>
                  <a:pt x="47625" y="9525"/>
                </a:cubicBezTo>
                <a:lnTo>
                  <a:pt x="47625" y="119866"/>
                </a:lnTo>
                <a:lnTo>
                  <a:pt x="16252" y="88493"/>
                </a:lnTo>
                <a:cubicBezTo>
                  <a:pt x="12531" y="84772"/>
                  <a:pt x="6489" y="84772"/>
                  <a:pt x="2768" y="88493"/>
                </a:cubicBezTo>
                <a:cubicBezTo>
                  <a:pt x="-953" y="92214"/>
                  <a:pt x="-953" y="98256"/>
                  <a:pt x="2768" y="101977"/>
                </a:cubicBezTo>
                <a:lnTo>
                  <a:pt x="50393" y="149602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20" name="Shape 18"/>
          <p:cNvSpPr/>
          <p:nvPr/>
        </p:nvSpPr>
        <p:spPr>
          <a:xfrm>
            <a:off x="619125" y="48006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21" name="Text 19"/>
          <p:cNvSpPr/>
          <p:nvPr/>
        </p:nvSpPr>
        <p:spPr>
          <a:xfrm>
            <a:off x="585788" y="4800600"/>
            <a:ext cx="447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157288" y="4624388"/>
            <a:ext cx="4543425" cy="733425"/>
          </a:xfrm>
          <a:custGeom>
            <a:avLst/>
            <a:gdLst/>
            <a:ahLst/>
            <a:cxnLst/>
            <a:rect l="l" t="t" r="r" b="b"/>
            <a:pathLst>
              <a:path w="4543425" h="733425">
                <a:moveTo>
                  <a:pt x="76203" y="0"/>
                </a:moveTo>
                <a:lnTo>
                  <a:pt x="4467222" y="0"/>
                </a:lnTo>
                <a:cubicBezTo>
                  <a:pt x="4509280" y="0"/>
                  <a:pt x="4543425" y="34145"/>
                  <a:pt x="4543425" y="76203"/>
                </a:cubicBezTo>
                <a:lnTo>
                  <a:pt x="4543425" y="657222"/>
                </a:lnTo>
                <a:cubicBezTo>
                  <a:pt x="4543425" y="699280"/>
                  <a:pt x="4509280" y="733425"/>
                  <a:pt x="4467222" y="733425"/>
                </a:cubicBezTo>
                <a:lnTo>
                  <a:pt x="76203" y="733425"/>
                </a:lnTo>
                <a:cubicBezTo>
                  <a:pt x="34145" y="733425"/>
                  <a:pt x="0" y="699280"/>
                  <a:pt x="0" y="65722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1314450" y="4781550"/>
            <a:ext cx="430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搜索结果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314450" y="5010150"/>
            <a:ext cx="4295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浏览商品列表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105150" y="55149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0423" y="149602"/>
                </a:moveTo>
                <a:cubicBezTo>
                  <a:pt x="54144" y="153323"/>
                  <a:pt x="60186" y="153323"/>
                  <a:pt x="63907" y="149602"/>
                </a:cubicBezTo>
                <a:lnTo>
                  <a:pt x="111532" y="101977"/>
                </a:lnTo>
                <a:cubicBezTo>
                  <a:pt x="115253" y="98256"/>
                  <a:pt x="115253" y="92214"/>
                  <a:pt x="111532" y="88493"/>
                </a:cubicBezTo>
                <a:cubicBezTo>
                  <a:pt x="107811" y="84773"/>
                  <a:pt x="101769" y="84773"/>
                  <a:pt x="98048" y="88493"/>
                </a:cubicBezTo>
                <a:lnTo>
                  <a:pt x="66675" y="119866"/>
                </a:lnTo>
                <a:lnTo>
                  <a:pt x="66675" y="9525"/>
                </a:lnTo>
                <a:cubicBezTo>
                  <a:pt x="66675" y="4256"/>
                  <a:pt x="62419" y="0"/>
                  <a:pt x="57150" y="0"/>
                </a:cubicBezTo>
                <a:cubicBezTo>
                  <a:pt x="51881" y="0"/>
                  <a:pt x="47625" y="4256"/>
                  <a:pt x="47625" y="9525"/>
                </a:cubicBezTo>
                <a:lnTo>
                  <a:pt x="47625" y="119866"/>
                </a:lnTo>
                <a:lnTo>
                  <a:pt x="16252" y="88493"/>
                </a:lnTo>
                <a:cubicBezTo>
                  <a:pt x="12531" y="84772"/>
                  <a:pt x="6489" y="84772"/>
                  <a:pt x="2768" y="88493"/>
                </a:cubicBezTo>
                <a:cubicBezTo>
                  <a:pt x="-953" y="92214"/>
                  <a:pt x="-953" y="98256"/>
                  <a:pt x="2768" y="101977"/>
                </a:cubicBezTo>
                <a:lnTo>
                  <a:pt x="50393" y="149602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26" name="Shape 24"/>
          <p:cNvSpPr/>
          <p:nvPr/>
        </p:nvSpPr>
        <p:spPr>
          <a:xfrm>
            <a:off x="619125" y="60007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27" name="Text 25"/>
          <p:cNvSpPr/>
          <p:nvPr/>
        </p:nvSpPr>
        <p:spPr>
          <a:xfrm>
            <a:off x="585788" y="6000750"/>
            <a:ext cx="447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终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157288" y="5824538"/>
            <a:ext cx="4543425" cy="733425"/>
          </a:xfrm>
          <a:custGeom>
            <a:avLst/>
            <a:gdLst/>
            <a:ahLst/>
            <a:cxnLst/>
            <a:rect l="l" t="t" r="r" b="b"/>
            <a:pathLst>
              <a:path w="4543425" h="733425">
                <a:moveTo>
                  <a:pt x="76203" y="0"/>
                </a:moveTo>
                <a:lnTo>
                  <a:pt x="4467222" y="0"/>
                </a:lnTo>
                <a:cubicBezTo>
                  <a:pt x="4509280" y="0"/>
                  <a:pt x="4543425" y="34145"/>
                  <a:pt x="4543425" y="76203"/>
                </a:cubicBezTo>
                <a:lnTo>
                  <a:pt x="4543425" y="657222"/>
                </a:lnTo>
                <a:cubicBezTo>
                  <a:pt x="4543425" y="699280"/>
                  <a:pt x="4509280" y="733425"/>
                  <a:pt x="4467222" y="733425"/>
                </a:cubicBezTo>
                <a:lnTo>
                  <a:pt x="76203" y="733425"/>
                </a:lnTo>
                <a:cubicBezTo>
                  <a:pt x="34145" y="733425"/>
                  <a:pt x="0" y="699280"/>
                  <a:pt x="0" y="65722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0FDF4"/>
          </a:solidFill>
          <a:ln w="12700">
            <a:solidFill>
              <a:srgbClr val="B9F8CF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1314450" y="5981700"/>
            <a:ext cx="430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D54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 → 购物车 → 结算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314450" y="6210300"/>
            <a:ext cx="4295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823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完成购买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53163" y="1300163"/>
            <a:ext cx="5553075" cy="5495925"/>
          </a:xfrm>
          <a:custGeom>
            <a:avLst/>
            <a:gdLst/>
            <a:ahLst/>
            <a:cxnLst/>
            <a:rect l="l" t="t" r="r" b="b"/>
            <a:pathLst>
              <a:path w="5553075" h="5495925">
                <a:moveTo>
                  <a:pt x="114315" y="0"/>
                </a:moveTo>
                <a:lnTo>
                  <a:pt x="5438760" y="0"/>
                </a:lnTo>
                <a:cubicBezTo>
                  <a:pt x="5501894" y="0"/>
                  <a:pt x="5553075" y="51181"/>
                  <a:pt x="5553075" y="114315"/>
                </a:cubicBezTo>
                <a:lnTo>
                  <a:pt x="5553075" y="5381610"/>
                </a:lnTo>
                <a:cubicBezTo>
                  <a:pt x="5553075" y="5444744"/>
                  <a:pt x="5501894" y="5495925"/>
                  <a:pt x="5438760" y="5495925"/>
                </a:cubicBezTo>
                <a:lnTo>
                  <a:pt x="114315" y="5495925"/>
                </a:lnTo>
                <a:cubicBezTo>
                  <a:pt x="51181" y="5495925"/>
                  <a:pt x="0" y="5444744"/>
                  <a:pt x="0" y="5381610"/>
                </a:cubicBezTo>
                <a:lnTo>
                  <a:pt x="0" y="114315"/>
                </a:lnTo>
                <a:cubicBezTo>
                  <a:pt x="0" y="51181"/>
                  <a:pt x="51181" y="0"/>
                  <a:pt x="11431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6486525" y="15335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33" name="Text 31"/>
          <p:cNvSpPr/>
          <p:nvPr/>
        </p:nvSpPr>
        <p:spPr>
          <a:xfrm>
            <a:off x="6438900" y="15335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58025" y="1609725"/>
            <a:ext cx="102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导航切换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820025" y="2447925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14300" y="0"/>
                </a:moveTo>
                <a:lnTo>
                  <a:pt x="647700" y="0"/>
                </a:lnTo>
                <a:cubicBezTo>
                  <a:pt x="710784" y="0"/>
                  <a:pt x="762000" y="51216"/>
                  <a:pt x="762000" y="114300"/>
                </a:cubicBezTo>
                <a:lnTo>
                  <a:pt x="762000" y="647700"/>
                </a:lnTo>
                <a:cubicBezTo>
                  <a:pt x="762000" y="710784"/>
                  <a:pt x="710784" y="762000"/>
                  <a:pt x="64770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36" name="Shape 34"/>
          <p:cNvSpPr/>
          <p:nvPr/>
        </p:nvSpPr>
        <p:spPr>
          <a:xfrm>
            <a:off x="8060531" y="26860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55042" y="4800"/>
                </a:moveTo>
                <a:cubicBezTo>
                  <a:pt x="148177" y="-1563"/>
                  <a:pt x="137573" y="-1563"/>
                  <a:pt x="130764" y="4800"/>
                </a:cubicBezTo>
                <a:lnTo>
                  <a:pt x="5748" y="120886"/>
                </a:lnTo>
                <a:cubicBezTo>
                  <a:pt x="391" y="125909"/>
                  <a:pt x="-1395" y="133666"/>
                  <a:pt x="1284" y="140475"/>
                </a:cubicBezTo>
                <a:cubicBezTo>
                  <a:pt x="3963" y="147284"/>
                  <a:pt x="10492" y="151805"/>
                  <a:pt x="17859" y="151805"/>
                </a:cubicBezTo>
                <a:lnTo>
                  <a:pt x="26789" y="151805"/>
                </a:lnTo>
                <a:lnTo>
                  <a:pt x="26789" y="250031"/>
                </a:lnTo>
                <a:cubicBezTo>
                  <a:pt x="26789" y="269732"/>
                  <a:pt x="42807" y="285750"/>
                  <a:pt x="62508" y="285750"/>
                </a:cubicBezTo>
                <a:lnTo>
                  <a:pt x="223242" y="285750"/>
                </a:lnTo>
                <a:cubicBezTo>
                  <a:pt x="242943" y="285750"/>
                  <a:pt x="258961" y="269732"/>
                  <a:pt x="258961" y="250031"/>
                </a:cubicBezTo>
                <a:lnTo>
                  <a:pt x="258961" y="151805"/>
                </a:lnTo>
                <a:lnTo>
                  <a:pt x="267891" y="151805"/>
                </a:lnTo>
                <a:cubicBezTo>
                  <a:pt x="275258" y="151805"/>
                  <a:pt x="281843" y="147284"/>
                  <a:pt x="284522" y="140475"/>
                </a:cubicBezTo>
                <a:cubicBezTo>
                  <a:pt x="287201" y="133666"/>
                  <a:pt x="285415" y="125853"/>
                  <a:pt x="280057" y="120886"/>
                </a:cubicBezTo>
                <a:lnTo>
                  <a:pt x="155042" y="4800"/>
                </a:lnTo>
                <a:close/>
                <a:moveTo>
                  <a:pt x="133945" y="178594"/>
                </a:moveTo>
                <a:lnTo>
                  <a:pt x="151805" y="178594"/>
                </a:lnTo>
                <a:cubicBezTo>
                  <a:pt x="166594" y="178594"/>
                  <a:pt x="178594" y="190593"/>
                  <a:pt x="178594" y="205383"/>
                </a:cubicBezTo>
                <a:lnTo>
                  <a:pt x="178594" y="258961"/>
                </a:lnTo>
                <a:lnTo>
                  <a:pt x="107156" y="258961"/>
                </a:lnTo>
                <a:lnTo>
                  <a:pt x="107156" y="205383"/>
                </a:lnTo>
                <a:cubicBezTo>
                  <a:pt x="107156" y="190593"/>
                  <a:pt x="119156" y="178594"/>
                  <a:pt x="133945" y="17859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7777163" y="3324225"/>
            <a:ext cx="847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915400" y="27717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67241"/>
                </a:moveTo>
                <a:lnTo>
                  <a:pt x="181541" y="110103"/>
                </a:lnTo>
                <a:cubicBezTo>
                  <a:pt x="177433" y="114211"/>
                  <a:pt x="171316" y="115416"/>
                  <a:pt x="165958" y="113184"/>
                </a:cubicBezTo>
                <a:cubicBezTo>
                  <a:pt x="160600" y="110951"/>
                  <a:pt x="157163" y="105772"/>
                  <a:pt x="157163" y="100013"/>
                </a:cubicBezTo>
                <a:lnTo>
                  <a:pt x="157163" y="71438"/>
                </a:lnTo>
                <a:lnTo>
                  <a:pt x="14288" y="71438"/>
                </a:lnTo>
                <a:cubicBezTo>
                  <a:pt x="6385" y="71438"/>
                  <a:pt x="0" y="65053"/>
                  <a:pt x="0" y="57150"/>
                </a:cubicBezTo>
                <a:cubicBezTo>
                  <a:pt x="0" y="49247"/>
                  <a:pt x="6385" y="42863"/>
                  <a:pt x="14288" y="42863"/>
                </a:cubicBezTo>
                <a:lnTo>
                  <a:pt x="157163" y="42863"/>
                </a:lnTo>
                <a:lnTo>
                  <a:pt x="157163" y="14288"/>
                </a:lnTo>
                <a:cubicBezTo>
                  <a:pt x="157163" y="8528"/>
                  <a:pt x="160645" y="3304"/>
                  <a:pt x="166003" y="1072"/>
                </a:cubicBezTo>
                <a:cubicBezTo>
                  <a:pt x="171361" y="-1161"/>
                  <a:pt x="177478" y="89"/>
                  <a:pt x="181585" y="4152"/>
                </a:cubicBezTo>
                <a:lnTo>
                  <a:pt x="224448" y="47015"/>
                </a:lnTo>
                <a:cubicBezTo>
                  <a:pt x="230029" y="52596"/>
                  <a:pt x="230029" y="61659"/>
                  <a:pt x="224448" y="67241"/>
                </a:cubicBezTo>
                <a:close/>
                <a:moveTo>
                  <a:pt x="47015" y="224403"/>
                </a:moveTo>
                <a:lnTo>
                  <a:pt x="4152" y="181541"/>
                </a:lnTo>
                <a:cubicBezTo>
                  <a:pt x="-1429" y="175959"/>
                  <a:pt x="-1429" y="166896"/>
                  <a:pt x="4152" y="161315"/>
                </a:cubicBezTo>
                <a:lnTo>
                  <a:pt x="47015" y="118452"/>
                </a:lnTo>
                <a:cubicBezTo>
                  <a:pt x="51122" y="114345"/>
                  <a:pt x="57239" y="113139"/>
                  <a:pt x="62597" y="115372"/>
                </a:cubicBezTo>
                <a:cubicBezTo>
                  <a:pt x="67955" y="117604"/>
                  <a:pt x="71438" y="122828"/>
                  <a:pt x="71438" y="128588"/>
                </a:cubicBezTo>
                <a:lnTo>
                  <a:pt x="71438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cubicBezTo>
                  <a:pt x="228600" y="179353"/>
                  <a:pt x="222215" y="185738"/>
                  <a:pt x="214313" y="185738"/>
                </a:cubicBezTo>
                <a:lnTo>
                  <a:pt x="71438" y="185738"/>
                </a:lnTo>
                <a:lnTo>
                  <a:pt x="71438" y="214313"/>
                </a:lnTo>
                <a:cubicBezTo>
                  <a:pt x="71438" y="220072"/>
                  <a:pt x="67955" y="225296"/>
                  <a:pt x="62597" y="227528"/>
                </a:cubicBezTo>
                <a:cubicBezTo>
                  <a:pt x="57239" y="229761"/>
                  <a:pt x="51122" y="228511"/>
                  <a:pt x="47015" y="224448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9" name="Text 37"/>
          <p:cNvSpPr/>
          <p:nvPr/>
        </p:nvSpPr>
        <p:spPr>
          <a:xfrm>
            <a:off x="8896350" y="3076575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切换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477375" y="2447925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14300" y="0"/>
                </a:moveTo>
                <a:lnTo>
                  <a:pt x="647700" y="0"/>
                </a:lnTo>
                <a:cubicBezTo>
                  <a:pt x="710784" y="0"/>
                  <a:pt x="762000" y="51216"/>
                  <a:pt x="762000" y="114300"/>
                </a:cubicBezTo>
                <a:lnTo>
                  <a:pt x="762000" y="647700"/>
                </a:lnTo>
                <a:cubicBezTo>
                  <a:pt x="762000" y="710784"/>
                  <a:pt x="710784" y="762000"/>
                  <a:pt x="64770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41" name="Shape 39"/>
          <p:cNvSpPr/>
          <p:nvPr/>
        </p:nvSpPr>
        <p:spPr>
          <a:xfrm>
            <a:off x="9735741" y="268605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125016" y="138410"/>
                </a:moveTo>
                <a:cubicBezTo>
                  <a:pt x="161979" y="138410"/>
                  <a:pt x="191988" y="108401"/>
                  <a:pt x="191988" y="71438"/>
                </a:cubicBezTo>
                <a:cubicBezTo>
                  <a:pt x="191988" y="34474"/>
                  <a:pt x="161979" y="4465"/>
                  <a:pt x="125016" y="4465"/>
                </a:cubicBezTo>
                <a:cubicBezTo>
                  <a:pt x="88052" y="4465"/>
                  <a:pt x="58043" y="34474"/>
                  <a:pt x="58043" y="71438"/>
                </a:cubicBezTo>
                <a:cubicBezTo>
                  <a:pt x="58043" y="108401"/>
                  <a:pt x="88052" y="138410"/>
                  <a:pt x="125016" y="138410"/>
                </a:cubicBezTo>
                <a:close/>
                <a:moveTo>
                  <a:pt x="108440" y="169664"/>
                </a:moveTo>
                <a:cubicBezTo>
                  <a:pt x="53467" y="169664"/>
                  <a:pt x="8930" y="214201"/>
                  <a:pt x="8930" y="269174"/>
                </a:cubicBezTo>
                <a:cubicBezTo>
                  <a:pt x="8930" y="278327"/>
                  <a:pt x="16352" y="285750"/>
                  <a:pt x="25505" y="285750"/>
                </a:cubicBezTo>
                <a:lnTo>
                  <a:pt x="224526" y="285750"/>
                </a:lnTo>
                <a:cubicBezTo>
                  <a:pt x="233679" y="285750"/>
                  <a:pt x="241102" y="278327"/>
                  <a:pt x="241102" y="269174"/>
                </a:cubicBezTo>
                <a:cubicBezTo>
                  <a:pt x="241102" y="214201"/>
                  <a:pt x="196565" y="169664"/>
                  <a:pt x="141591" y="169664"/>
                </a:cubicBezTo>
                <a:lnTo>
                  <a:pt x="108440" y="16966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2" name="Text 40"/>
          <p:cNvSpPr/>
          <p:nvPr/>
        </p:nvSpPr>
        <p:spPr>
          <a:xfrm>
            <a:off x="9434513" y="3324225"/>
            <a:ext cx="847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91288" y="4052888"/>
            <a:ext cx="5076825" cy="923925"/>
          </a:xfrm>
          <a:custGeom>
            <a:avLst/>
            <a:gdLst/>
            <a:ahLst/>
            <a:cxnLst/>
            <a:rect l="l" t="t" r="r" b="b"/>
            <a:pathLst>
              <a:path w="5076825" h="923925">
                <a:moveTo>
                  <a:pt x="114299" y="0"/>
                </a:moveTo>
                <a:lnTo>
                  <a:pt x="4962526" y="0"/>
                </a:lnTo>
                <a:cubicBezTo>
                  <a:pt x="5025652" y="0"/>
                  <a:pt x="5076825" y="51173"/>
                  <a:pt x="5076825" y="114299"/>
                </a:cubicBezTo>
                <a:lnTo>
                  <a:pt x="5076825" y="809626"/>
                </a:lnTo>
                <a:cubicBezTo>
                  <a:pt x="5076825" y="872752"/>
                  <a:pt x="5025652" y="923925"/>
                  <a:pt x="4962526" y="923925"/>
                </a:cubicBezTo>
                <a:lnTo>
                  <a:pt x="114299" y="923925"/>
                </a:lnTo>
                <a:cubicBezTo>
                  <a:pt x="51216" y="923925"/>
                  <a:pt x="0" y="872709"/>
                  <a:pt x="0" y="809626"/>
                </a:cubicBezTo>
                <a:lnTo>
                  <a:pt x="0" y="114299"/>
                </a:lnTo>
                <a:cubicBezTo>
                  <a:pt x="0" y="51216"/>
                  <a:pt x="51216" y="0"/>
                  <a:pt x="114299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6722269" y="42672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59531"/>
                </a:moveTo>
                <a:lnTo>
                  <a:pt x="47625" y="59531"/>
                </a:lnTo>
                <a:lnTo>
                  <a:pt x="47625" y="35719"/>
                </a:lnTo>
                <a:lnTo>
                  <a:pt x="23812" y="35719"/>
                </a:lnTo>
                <a:lnTo>
                  <a:pt x="23812" y="59531"/>
                </a:lnTo>
                <a:close/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65484"/>
                </a:lnTo>
                <a:cubicBezTo>
                  <a:pt x="71438" y="75344"/>
                  <a:pt x="63438" y="83344"/>
                  <a:pt x="53578" y="83344"/>
                </a:cubicBez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  <a:moveTo>
                  <a:pt x="23812" y="154781"/>
                </a:moveTo>
                <a:lnTo>
                  <a:pt x="47625" y="154781"/>
                </a:lnTo>
                <a:lnTo>
                  <a:pt x="47625" y="130969"/>
                </a:lnTo>
                <a:lnTo>
                  <a:pt x="23812" y="130969"/>
                </a:lnTo>
                <a:lnTo>
                  <a:pt x="23812" y="154781"/>
                </a:lnTo>
                <a:close/>
                <a:moveTo>
                  <a:pt x="0" y="125016"/>
                </a:moveTo>
                <a:cubicBezTo>
                  <a:pt x="0" y="115156"/>
                  <a:pt x="8000" y="107156"/>
                  <a:pt x="17859" y="107156"/>
                </a:cubicBezTo>
                <a:lnTo>
                  <a:pt x="53578" y="107156"/>
                </a:lnTo>
                <a:cubicBezTo>
                  <a:pt x="63438" y="107156"/>
                  <a:pt x="71438" y="115156"/>
                  <a:pt x="71438" y="125016"/>
                </a:cubicBezTo>
                <a:lnTo>
                  <a:pt x="71438" y="160734"/>
                </a:lnTo>
                <a:cubicBezTo>
                  <a:pt x="71438" y="170594"/>
                  <a:pt x="63438" y="178594"/>
                  <a:pt x="53578" y="178594"/>
                </a:cubicBezTo>
                <a:lnTo>
                  <a:pt x="17859" y="178594"/>
                </a:lnTo>
                <a:cubicBezTo>
                  <a:pt x="8000" y="178594"/>
                  <a:pt x="0" y="170594"/>
                  <a:pt x="0" y="160734"/>
                </a:cubicBezTo>
                <a:lnTo>
                  <a:pt x="0" y="125016"/>
                </a:lnTo>
                <a:close/>
                <a:moveTo>
                  <a:pt x="119063" y="35719"/>
                </a:moveTo>
                <a:lnTo>
                  <a:pt x="119063" y="59531"/>
                </a:lnTo>
                <a:lnTo>
                  <a:pt x="142875" y="59531"/>
                </a:lnTo>
                <a:lnTo>
                  <a:pt x="142875" y="35719"/>
                </a:lnTo>
                <a:lnTo>
                  <a:pt x="119063" y="35719"/>
                </a:lnTo>
                <a:close/>
                <a:moveTo>
                  <a:pt x="113109" y="11906"/>
                </a:moveTo>
                <a:lnTo>
                  <a:pt x="148828" y="11906"/>
                </a:lnTo>
                <a:cubicBezTo>
                  <a:pt x="158688" y="11906"/>
                  <a:pt x="166688" y="19906"/>
                  <a:pt x="166688" y="29766"/>
                </a:cubicBezTo>
                <a:lnTo>
                  <a:pt x="166688" y="65484"/>
                </a:lnTo>
                <a:cubicBezTo>
                  <a:pt x="166688" y="75344"/>
                  <a:pt x="158688" y="83344"/>
                  <a:pt x="148828" y="83344"/>
                </a:cubicBezTo>
                <a:lnTo>
                  <a:pt x="113109" y="83344"/>
                </a:lnTo>
                <a:cubicBezTo>
                  <a:pt x="103250" y="83344"/>
                  <a:pt x="95250" y="75344"/>
                  <a:pt x="95250" y="65484"/>
                </a:cubicBezTo>
                <a:lnTo>
                  <a:pt x="95250" y="29766"/>
                </a:lnTo>
                <a:cubicBezTo>
                  <a:pt x="95250" y="19906"/>
                  <a:pt x="103250" y="11906"/>
                  <a:pt x="113109" y="11906"/>
                </a:cubicBezTo>
                <a:close/>
                <a:moveTo>
                  <a:pt x="107156" y="130969"/>
                </a:moveTo>
                <a:cubicBezTo>
                  <a:pt x="100585" y="130969"/>
                  <a:pt x="95250" y="125634"/>
                  <a:pt x="95250" y="119063"/>
                </a:cubicBezTo>
                <a:cubicBezTo>
                  <a:pt x="95250" y="112491"/>
                  <a:pt x="100585" y="107156"/>
                  <a:pt x="107156" y="107156"/>
                </a:cubicBezTo>
                <a:cubicBezTo>
                  <a:pt x="113727" y="107156"/>
                  <a:pt x="119063" y="112491"/>
                  <a:pt x="119063" y="119063"/>
                </a:cubicBezTo>
                <a:cubicBezTo>
                  <a:pt x="119063" y="125634"/>
                  <a:pt x="113727" y="130969"/>
                  <a:pt x="107156" y="130969"/>
                </a:cubicBezTo>
                <a:close/>
                <a:moveTo>
                  <a:pt x="107156" y="154781"/>
                </a:moveTo>
                <a:cubicBezTo>
                  <a:pt x="113742" y="154781"/>
                  <a:pt x="119063" y="160102"/>
                  <a:pt x="119063" y="166688"/>
                </a:cubicBezTo>
                <a:cubicBezTo>
                  <a:pt x="119063" y="173273"/>
                  <a:pt x="113742" y="178594"/>
                  <a:pt x="107156" y="178594"/>
                </a:cubicBezTo>
                <a:cubicBezTo>
                  <a:pt x="100571" y="178594"/>
                  <a:pt x="95250" y="173273"/>
                  <a:pt x="95250" y="166688"/>
                </a:cubicBezTo>
                <a:cubicBezTo>
                  <a:pt x="95250" y="160102"/>
                  <a:pt x="100571" y="154781"/>
                  <a:pt x="107156" y="154781"/>
                </a:cubicBezTo>
                <a:close/>
                <a:moveTo>
                  <a:pt x="142875" y="166688"/>
                </a:moveTo>
                <a:cubicBezTo>
                  <a:pt x="142875" y="160102"/>
                  <a:pt x="148196" y="154781"/>
                  <a:pt x="154781" y="154781"/>
                </a:cubicBezTo>
                <a:cubicBezTo>
                  <a:pt x="161367" y="154781"/>
                  <a:pt x="166688" y="160102"/>
                  <a:pt x="166688" y="166688"/>
                </a:cubicBezTo>
                <a:cubicBezTo>
                  <a:pt x="166688" y="173273"/>
                  <a:pt x="161367" y="178594"/>
                  <a:pt x="154781" y="178594"/>
                </a:cubicBezTo>
                <a:cubicBezTo>
                  <a:pt x="148196" y="178594"/>
                  <a:pt x="142875" y="173273"/>
                  <a:pt x="142875" y="166688"/>
                </a:cubicBezTo>
                <a:close/>
                <a:moveTo>
                  <a:pt x="154781" y="130969"/>
                </a:moveTo>
                <a:cubicBezTo>
                  <a:pt x="148210" y="130969"/>
                  <a:pt x="142875" y="125634"/>
                  <a:pt x="142875" y="119063"/>
                </a:cubicBezTo>
                <a:cubicBezTo>
                  <a:pt x="142875" y="112491"/>
                  <a:pt x="148210" y="107156"/>
                  <a:pt x="154781" y="107156"/>
                </a:cubicBezTo>
                <a:cubicBezTo>
                  <a:pt x="161352" y="107156"/>
                  <a:pt x="166688" y="112491"/>
                  <a:pt x="166688" y="119063"/>
                </a:cubicBezTo>
                <a:cubicBezTo>
                  <a:pt x="166688" y="125634"/>
                  <a:pt x="161352" y="130969"/>
                  <a:pt x="154781" y="130969"/>
                </a:cubicBezTo>
                <a:close/>
                <a:moveTo>
                  <a:pt x="142875" y="142875"/>
                </a:moveTo>
                <a:cubicBezTo>
                  <a:pt x="142875" y="149446"/>
                  <a:pt x="137540" y="154781"/>
                  <a:pt x="130969" y="154781"/>
                </a:cubicBezTo>
                <a:cubicBezTo>
                  <a:pt x="124398" y="154781"/>
                  <a:pt x="119063" y="149446"/>
                  <a:pt x="119063" y="142875"/>
                </a:cubicBezTo>
                <a:cubicBezTo>
                  <a:pt x="119063" y="136304"/>
                  <a:pt x="124398" y="130969"/>
                  <a:pt x="130969" y="130969"/>
                </a:cubicBezTo>
                <a:cubicBezTo>
                  <a:pt x="137540" y="130969"/>
                  <a:pt x="142875" y="136304"/>
                  <a:pt x="142875" y="142875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45" name="Text 43"/>
          <p:cNvSpPr/>
          <p:nvPr/>
        </p:nvSpPr>
        <p:spPr>
          <a:xfrm>
            <a:off x="7038975" y="424815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扫码按钮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762875" y="4248150"/>
            <a:ext cx="495300" cy="228600"/>
          </a:xfrm>
          <a:custGeom>
            <a:avLst/>
            <a:gdLst/>
            <a:ahLst/>
            <a:cxnLst/>
            <a:rect l="l" t="t" r="r" b="b"/>
            <a:pathLst>
              <a:path w="495300" h="228600">
                <a:moveTo>
                  <a:pt x="38101" y="0"/>
                </a:moveTo>
                <a:lnTo>
                  <a:pt x="457199" y="0"/>
                </a:lnTo>
                <a:cubicBezTo>
                  <a:pt x="478242" y="0"/>
                  <a:pt x="495300" y="17058"/>
                  <a:pt x="495300" y="38101"/>
                </a:cubicBezTo>
                <a:lnTo>
                  <a:pt x="495300" y="190499"/>
                </a:lnTo>
                <a:cubicBezTo>
                  <a:pt x="495300" y="211542"/>
                  <a:pt x="478242" y="228600"/>
                  <a:pt x="4571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D6A7"/>
          </a:solidFill>
          <a:ln/>
        </p:spPr>
      </p:sp>
      <p:sp>
        <p:nvSpPr>
          <p:cNvPr id="47" name="Text 45"/>
          <p:cNvSpPr/>
          <p:nvPr/>
        </p:nvSpPr>
        <p:spPr>
          <a:xfrm>
            <a:off x="7762875" y="4248150"/>
            <a:ext cx="5524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686550" y="4591050"/>
            <a:ext cx="4752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点击显示"功能开发中"提示，2秒后自动返回首页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491288" y="5214938"/>
            <a:ext cx="5076825" cy="923925"/>
          </a:xfrm>
          <a:custGeom>
            <a:avLst/>
            <a:gdLst/>
            <a:ahLst/>
            <a:cxnLst/>
            <a:rect l="l" t="t" r="r" b="b"/>
            <a:pathLst>
              <a:path w="5076825" h="923925">
                <a:moveTo>
                  <a:pt x="114299" y="0"/>
                </a:moveTo>
                <a:lnTo>
                  <a:pt x="4962526" y="0"/>
                </a:lnTo>
                <a:cubicBezTo>
                  <a:pt x="5025652" y="0"/>
                  <a:pt x="5076825" y="51173"/>
                  <a:pt x="5076825" y="114299"/>
                </a:cubicBezTo>
                <a:lnTo>
                  <a:pt x="5076825" y="809626"/>
                </a:lnTo>
                <a:cubicBezTo>
                  <a:pt x="5076825" y="872752"/>
                  <a:pt x="5025652" y="923925"/>
                  <a:pt x="4962526" y="923925"/>
                </a:cubicBezTo>
                <a:lnTo>
                  <a:pt x="114299" y="923925"/>
                </a:lnTo>
                <a:cubicBezTo>
                  <a:pt x="51216" y="923925"/>
                  <a:pt x="0" y="872709"/>
                  <a:pt x="0" y="809626"/>
                </a:cubicBezTo>
                <a:lnTo>
                  <a:pt x="0" y="114299"/>
                </a:lnTo>
                <a:cubicBezTo>
                  <a:pt x="0" y="51216"/>
                  <a:pt x="51216" y="0"/>
                  <a:pt x="114299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6722269" y="54292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42875" y="35719"/>
                </a:moveTo>
                <a:lnTo>
                  <a:pt x="95250" y="35719"/>
                </a:lnTo>
                <a:lnTo>
                  <a:pt x="95250" y="83344"/>
                </a:lnTo>
                <a:lnTo>
                  <a:pt x="142875" y="83344"/>
                </a:lnTo>
                <a:lnTo>
                  <a:pt x="142875" y="35719"/>
                </a:lnTo>
                <a:close/>
                <a:moveTo>
                  <a:pt x="166688" y="83344"/>
                </a:move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35719"/>
                </a:lnTo>
                <a:cubicBezTo>
                  <a:pt x="0" y="22585"/>
                  <a:pt x="10678" y="11906"/>
                  <a:pt x="23812" y="11906"/>
                </a:cubicBezTo>
                <a:lnTo>
                  <a:pt x="142875" y="11906"/>
                </a:lnTo>
                <a:cubicBezTo>
                  <a:pt x="156009" y="11906"/>
                  <a:pt x="166688" y="22585"/>
                  <a:pt x="166688" y="35719"/>
                </a:cubicBezTo>
                <a:lnTo>
                  <a:pt x="166688" y="83344"/>
                </a:lnTo>
                <a:close/>
                <a:moveTo>
                  <a:pt x="23812" y="107156"/>
                </a:moveTo>
                <a:lnTo>
                  <a:pt x="23812" y="154781"/>
                </a:lnTo>
                <a:lnTo>
                  <a:pt x="71438" y="154781"/>
                </a:lnTo>
                <a:lnTo>
                  <a:pt x="71438" y="107156"/>
                </a:lnTo>
                <a:lnTo>
                  <a:pt x="23812" y="107156"/>
                </a:lnTo>
                <a:close/>
                <a:moveTo>
                  <a:pt x="71438" y="83344"/>
                </a:moveTo>
                <a:lnTo>
                  <a:pt x="71438" y="35719"/>
                </a:lnTo>
                <a:lnTo>
                  <a:pt x="23812" y="35719"/>
                </a:lnTo>
                <a:lnTo>
                  <a:pt x="23812" y="83344"/>
                </a:lnTo>
                <a:lnTo>
                  <a:pt x="71438" y="83344"/>
                </a:lnTo>
                <a:close/>
                <a:moveTo>
                  <a:pt x="95250" y="107156"/>
                </a:moveTo>
                <a:lnTo>
                  <a:pt x="95250" y="154781"/>
                </a:lnTo>
                <a:lnTo>
                  <a:pt x="142875" y="154781"/>
                </a:lnTo>
                <a:lnTo>
                  <a:pt x="142875" y="107156"/>
                </a:lnTo>
                <a:lnTo>
                  <a:pt x="95250" y="107156"/>
                </a:ln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51" name="Text 49"/>
          <p:cNvSpPr/>
          <p:nvPr/>
        </p:nvSpPr>
        <p:spPr>
          <a:xfrm>
            <a:off x="7038975" y="5410200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四模块入口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915275" y="5410200"/>
            <a:ext cx="495300" cy="228600"/>
          </a:xfrm>
          <a:custGeom>
            <a:avLst/>
            <a:gdLst/>
            <a:ahLst/>
            <a:cxnLst/>
            <a:rect l="l" t="t" r="r" b="b"/>
            <a:pathLst>
              <a:path w="495300" h="228600">
                <a:moveTo>
                  <a:pt x="38101" y="0"/>
                </a:moveTo>
                <a:lnTo>
                  <a:pt x="457199" y="0"/>
                </a:lnTo>
                <a:cubicBezTo>
                  <a:pt x="478242" y="0"/>
                  <a:pt x="495300" y="17058"/>
                  <a:pt x="495300" y="38101"/>
                </a:cubicBezTo>
                <a:lnTo>
                  <a:pt x="495300" y="190499"/>
                </a:lnTo>
                <a:cubicBezTo>
                  <a:pt x="495300" y="211542"/>
                  <a:pt x="478242" y="228600"/>
                  <a:pt x="4571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D6A7"/>
          </a:solidFill>
          <a:ln/>
        </p:spPr>
      </p:sp>
      <p:sp>
        <p:nvSpPr>
          <p:cNvPr id="53" name="Text 51"/>
          <p:cNvSpPr/>
          <p:nvPr/>
        </p:nvSpPr>
        <p:spPr>
          <a:xfrm>
            <a:off x="7915275" y="5410200"/>
            <a:ext cx="5524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686550" y="5753100"/>
            <a:ext cx="4752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珠宝/电玩/电影/电器，阶段1仅保留入口，点击提示后返回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HOME PAGE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首页结构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3676650" cy="1076325"/>
          </a:xfrm>
          <a:custGeom>
            <a:avLst/>
            <a:gdLst/>
            <a:ahLst/>
            <a:cxnLst/>
            <a:rect l="l" t="t" r="r" b="b"/>
            <a:pathLst>
              <a:path w="3676650" h="1076325">
                <a:moveTo>
                  <a:pt x="114295" y="0"/>
                </a:moveTo>
                <a:lnTo>
                  <a:pt x="3562355" y="0"/>
                </a:lnTo>
                <a:cubicBezTo>
                  <a:pt x="3625478" y="0"/>
                  <a:pt x="3676650" y="51172"/>
                  <a:pt x="3676650" y="114295"/>
                </a:cubicBezTo>
                <a:lnTo>
                  <a:pt x="3676650" y="962030"/>
                </a:lnTo>
                <a:cubicBezTo>
                  <a:pt x="3676650" y="1025153"/>
                  <a:pt x="3625478" y="1076325"/>
                  <a:pt x="3562355" y="1076325"/>
                </a:cubicBezTo>
                <a:lnTo>
                  <a:pt x="114295" y="1076325"/>
                </a:lnTo>
                <a:cubicBezTo>
                  <a:pt x="51172" y="1076325"/>
                  <a:pt x="0" y="1025153"/>
                  <a:pt x="0" y="9620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6" name="Shape 4"/>
          <p:cNvSpPr/>
          <p:nvPr/>
        </p:nvSpPr>
        <p:spPr>
          <a:xfrm>
            <a:off x="704850" y="16097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28575"/>
                </a:moveTo>
                <a:cubicBezTo>
                  <a:pt x="0" y="23306"/>
                  <a:pt x="4256" y="19050"/>
                  <a:pt x="9525" y="19050"/>
                </a:cubicBezTo>
                <a:lnTo>
                  <a:pt x="123825" y="19050"/>
                </a:lnTo>
                <a:cubicBezTo>
                  <a:pt x="129094" y="19050"/>
                  <a:pt x="133350" y="23306"/>
                  <a:pt x="133350" y="28575"/>
                </a:cubicBezTo>
                <a:cubicBezTo>
                  <a:pt x="133350" y="33844"/>
                  <a:pt x="129094" y="38100"/>
                  <a:pt x="123825" y="38100"/>
                </a:cubicBezTo>
                <a:lnTo>
                  <a:pt x="9525" y="38100"/>
                </a:lnTo>
                <a:cubicBezTo>
                  <a:pt x="4256" y="38100"/>
                  <a:pt x="0" y="33844"/>
                  <a:pt x="0" y="28575"/>
                </a:cubicBezTo>
                <a:close/>
                <a:moveTo>
                  <a:pt x="0" y="76200"/>
                </a:moveTo>
                <a:cubicBezTo>
                  <a:pt x="0" y="70931"/>
                  <a:pt x="4256" y="66675"/>
                  <a:pt x="9525" y="66675"/>
                </a:cubicBezTo>
                <a:lnTo>
                  <a:pt x="123825" y="66675"/>
                </a:lnTo>
                <a:cubicBezTo>
                  <a:pt x="129094" y="66675"/>
                  <a:pt x="133350" y="70931"/>
                  <a:pt x="133350" y="76200"/>
                </a:cubicBezTo>
                <a:cubicBezTo>
                  <a:pt x="133350" y="81469"/>
                  <a:pt x="129094" y="85725"/>
                  <a:pt x="123825" y="85725"/>
                </a:cubicBezTo>
                <a:lnTo>
                  <a:pt x="9525" y="85725"/>
                </a:lnTo>
                <a:cubicBezTo>
                  <a:pt x="4256" y="85725"/>
                  <a:pt x="0" y="81469"/>
                  <a:pt x="0" y="76200"/>
                </a:cubicBezTo>
                <a:close/>
                <a:moveTo>
                  <a:pt x="133350" y="123825"/>
                </a:moveTo>
                <a:cubicBezTo>
                  <a:pt x="133350" y="129094"/>
                  <a:pt x="129094" y="133350"/>
                  <a:pt x="123825" y="133350"/>
                </a:cubicBezTo>
                <a:lnTo>
                  <a:pt x="9525" y="133350"/>
                </a:lnTo>
                <a:cubicBezTo>
                  <a:pt x="4256" y="133350"/>
                  <a:pt x="0" y="129094"/>
                  <a:pt x="0" y="123825"/>
                </a:cubicBezTo>
                <a:cubicBezTo>
                  <a:pt x="0" y="118556"/>
                  <a:pt x="4256" y="114300"/>
                  <a:pt x="9525" y="114300"/>
                </a:cubicBezTo>
                <a:lnTo>
                  <a:pt x="123825" y="114300"/>
                </a:lnTo>
                <a:cubicBezTo>
                  <a:pt x="129094" y="114300"/>
                  <a:pt x="133350" y="118556"/>
                  <a:pt x="133350" y="123825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7" name="Text 5"/>
          <p:cNvSpPr/>
          <p:nvPr/>
        </p:nvSpPr>
        <p:spPr>
          <a:xfrm>
            <a:off x="1076325" y="1552575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状态栏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19907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时间、信号、电量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5763" y="2538413"/>
            <a:ext cx="3676650" cy="1304925"/>
          </a:xfrm>
          <a:custGeom>
            <a:avLst/>
            <a:gdLst/>
            <a:ahLst/>
            <a:cxnLst/>
            <a:rect l="l" t="t" r="r" b="b"/>
            <a:pathLst>
              <a:path w="3676650" h="1304925">
                <a:moveTo>
                  <a:pt x="114298" y="0"/>
                </a:moveTo>
                <a:lnTo>
                  <a:pt x="3562352" y="0"/>
                </a:lnTo>
                <a:cubicBezTo>
                  <a:pt x="3625477" y="0"/>
                  <a:pt x="3676650" y="51173"/>
                  <a:pt x="3676650" y="114298"/>
                </a:cubicBezTo>
                <a:lnTo>
                  <a:pt x="3676650" y="1190627"/>
                </a:lnTo>
                <a:cubicBezTo>
                  <a:pt x="3676650" y="1253752"/>
                  <a:pt x="3625477" y="1304925"/>
                  <a:pt x="3562352" y="1304925"/>
                </a:cubicBezTo>
                <a:lnTo>
                  <a:pt x="114298" y="1304925"/>
                </a:lnTo>
                <a:cubicBezTo>
                  <a:pt x="51173" y="1304925"/>
                  <a:pt x="0" y="1253752"/>
                  <a:pt x="0" y="11906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81025" y="27336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BEAFE"/>
          </a:solidFill>
          <a:ln/>
        </p:spPr>
      </p:sp>
      <p:sp>
        <p:nvSpPr>
          <p:cNvPr id="11" name="Shape 9"/>
          <p:cNvSpPr/>
          <p:nvPr/>
        </p:nvSpPr>
        <p:spPr>
          <a:xfrm>
            <a:off x="695325" y="28479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23825" y="61912"/>
                </a:moveTo>
                <a:cubicBezTo>
                  <a:pt x="123825" y="75575"/>
                  <a:pt x="119390" y="88196"/>
                  <a:pt x="111919" y="98435"/>
                </a:cubicBezTo>
                <a:lnTo>
                  <a:pt x="149602" y="136148"/>
                </a:lnTo>
                <a:cubicBezTo>
                  <a:pt x="153323" y="139869"/>
                  <a:pt x="153323" y="145911"/>
                  <a:pt x="149602" y="149632"/>
                </a:cubicBezTo>
                <a:cubicBezTo>
                  <a:pt x="145881" y="153353"/>
                  <a:pt x="139839" y="153353"/>
                  <a:pt x="136118" y="149632"/>
                </a:cubicBezTo>
                <a:lnTo>
                  <a:pt x="98435" y="111919"/>
                </a:lnTo>
                <a:cubicBezTo>
                  <a:pt x="88196" y="119390"/>
                  <a:pt x="75575" y="123825"/>
                  <a:pt x="61912" y="123825"/>
                </a:cubicBezTo>
                <a:cubicBezTo>
                  <a:pt x="27712" y="123825"/>
                  <a:pt x="0" y="96113"/>
                  <a:pt x="0" y="61912"/>
                </a:cubicBezTo>
                <a:cubicBezTo>
                  <a:pt x="0" y="27712"/>
                  <a:pt x="27712" y="0"/>
                  <a:pt x="61912" y="0"/>
                </a:cubicBezTo>
                <a:cubicBezTo>
                  <a:pt x="96113" y="0"/>
                  <a:pt x="123825" y="27712"/>
                  <a:pt x="123825" y="61912"/>
                </a:cubicBezTo>
                <a:close/>
                <a:moveTo>
                  <a:pt x="61912" y="104775"/>
                </a:moveTo>
                <a:cubicBezTo>
                  <a:pt x="85569" y="104775"/>
                  <a:pt x="104775" y="85569"/>
                  <a:pt x="104775" y="61912"/>
                </a:cubicBezTo>
                <a:cubicBezTo>
                  <a:pt x="104775" y="38256"/>
                  <a:pt x="85569" y="19050"/>
                  <a:pt x="61912" y="19050"/>
                </a:cubicBezTo>
                <a:cubicBezTo>
                  <a:pt x="38256" y="19050"/>
                  <a:pt x="19050" y="38256"/>
                  <a:pt x="19050" y="61912"/>
                </a:cubicBezTo>
                <a:cubicBezTo>
                  <a:pt x="19050" y="85569"/>
                  <a:pt x="38256" y="104775"/>
                  <a:pt x="61912" y="104775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12" name="Text 10"/>
          <p:cNvSpPr/>
          <p:nvPr/>
        </p:nvSpPr>
        <p:spPr>
          <a:xfrm>
            <a:off x="1076325" y="2790825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搜索区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1025" y="32289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搜索框 + 消息图标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1025" y="34575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点击跳转搜索页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4005262"/>
            <a:ext cx="3676650" cy="1304925"/>
          </a:xfrm>
          <a:custGeom>
            <a:avLst/>
            <a:gdLst/>
            <a:ahLst/>
            <a:cxnLst/>
            <a:rect l="l" t="t" r="r" b="b"/>
            <a:pathLst>
              <a:path w="3676650" h="1304925">
                <a:moveTo>
                  <a:pt x="114298" y="0"/>
                </a:moveTo>
                <a:lnTo>
                  <a:pt x="3562352" y="0"/>
                </a:lnTo>
                <a:cubicBezTo>
                  <a:pt x="3625477" y="0"/>
                  <a:pt x="3676650" y="51173"/>
                  <a:pt x="3676650" y="114298"/>
                </a:cubicBezTo>
                <a:lnTo>
                  <a:pt x="3676650" y="1190627"/>
                </a:lnTo>
                <a:cubicBezTo>
                  <a:pt x="3676650" y="1253752"/>
                  <a:pt x="3625477" y="1304925"/>
                  <a:pt x="3562352" y="1304925"/>
                </a:cubicBezTo>
                <a:lnTo>
                  <a:pt x="114298" y="1304925"/>
                </a:lnTo>
                <a:cubicBezTo>
                  <a:pt x="51173" y="1304925"/>
                  <a:pt x="0" y="1253752"/>
                  <a:pt x="0" y="11906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81025" y="42005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17" name="Shape 15"/>
          <p:cNvSpPr/>
          <p:nvPr/>
        </p:nvSpPr>
        <p:spPr>
          <a:xfrm>
            <a:off x="704850" y="43148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28575"/>
                </a:lnTo>
                <a:cubicBezTo>
                  <a:pt x="133350" y="18068"/>
                  <a:pt x="124807" y="9525"/>
                  <a:pt x="114300" y="9525"/>
                </a:cubicBezTo>
                <a:lnTo>
                  <a:pt x="19050" y="9525"/>
                </a:lnTo>
                <a:close/>
                <a:moveTo>
                  <a:pt x="38100" y="33338"/>
                </a:moveTo>
                <a:cubicBezTo>
                  <a:pt x="45985" y="33338"/>
                  <a:pt x="52388" y="39740"/>
                  <a:pt x="52388" y="47625"/>
                </a:cubicBezTo>
                <a:cubicBezTo>
                  <a:pt x="52388" y="55510"/>
                  <a:pt x="45985" y="61912"/>
                  <a:pt x="38100" y="61912"/>
                </a:cubicBezTo>
                <a:cubicBezTo>
                  <a:pt x="30215" y="61912"/>
                  <a:pt x="23813" y="55510"/>
                  <a:pt x="23813" y="47625"/>
                </a:cubicBezTo>
                <a:cubicBezTo>
                  <a:pt x="23813" y="39740"/>
                  <a:pt x="30215" y="33338"/>
                  <a:pt x="38100" y="33338"/>
                </a:cubicBezTo>
                <a:close/>
                <a:moveTo>
                  <a:pt x="80962" y="66675"/>
                </a:moveTo>
                <a:cubicBezTo>
                  <a:pt x="83463" y="66675"/>
                  <a:pt x="85755" y="67985"/>
                  <a:pt x="87064" y="70098"/>
                </a:cubicBezTo>
                <a:lnTo>
                  <a:pt x="113258" y="112961"/>
                </a:lnTo>
                <a:cubicBezTo>
                  <a:pt x="114598" y="115163"/>
                  <a:pt x="114657" y="117931"/>
                  <a:pt x="113407" y="120194"/>
                </a:cubicBezTo>
                <a:cubicBezTo>
                  <a:pt x="112157" y="122456"/>
                  <a:pt x="109746" y="123825"/>
                  <a:pt x="107156" y="123825"/>
                </a:cubicBezTo>
                <a:lnTo>
                  <a:pt x="26194" y="123825"/>
                </a:lnTo>
                <a:cubicBezTo>
                  <a:pt x="23545" y="123825"/>
                  <a:pt x="21074" y="122337"/>
                  <a:pt x="19854" y="119985"/>
                </a:cubicBezTo>
                <a:cubicBezTo>
                  <a:pt x="18633" y="117634"/>
                  <a:pt x="18812" y="114776"/>
                  <a:pt x="20330" y="112603"/>
                </a:cubicBezTo>
                <a:lnTo>
                  <a:pt x="36999" y="88791"/>
                </a:lnTo>
                <a:cubicBezTo>
                  <a:pt x="38338" y="86886"/>
                  <a:pt x="40511" y="85755"/>
                  <a:pt x="42863" y="85755"/>
                </a:cubicBezTo>
                <a:cubicBezTo>
                  <a:pt x="45214" y="85755"/>
                  <a:pt x="47387" y="86886"/>
                  <a:pt x="48726" y="88791"/>
                </a:cubicBezTo>
                <a:lnTo>
                  <a:pt x="56584" y="100042"/>
                </a:lnTo>
                <a:lnTo>
                  <a:pt x="74861" y="70128"/>
                </a:lnTo>
                <a:cubicBezTo>
                  <a:pt x="76170" y="68014"/>
                  <a:pt x="78462" y="66705"/>
                  <a:pt x="80962" y="66705"/>
                </a:cubicBez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18" name="Text 16"/>
          <p:cNvSpPr/>
          <p:nvPr/>
        </p:nvSpPr>
        <p:spPr>
          <a:xfrm>
            <a:off x="1076325" y="4257675"/>
            <a:ext cx="838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Hero轮播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81025" y="4695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品牌宣传/活动推广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81025" y="49244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支持左右滑动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263926" y="1304925"/>
            <a:ext cx="3667125" cy="4210050"/>
          </a:xfrm>
          <a:custGeom>
            <a:avLst/>
            <a:gdLst/>
            <a:ahLst/>
            <a:cxnLst/>
            <a:rect l="l" t="t" r="r" b="b"/>
            <a:pathLst>
              <a:path w="3667125" h="4210050">
                <a:moveTo>
                  <a:pt x="114304" y="0"/>
                </a:moveTo>
                <a:lnTo>
                  <a:pt x="3552821" y="0"/>
                </a:lnTo>
                <a:cubicBezTo>
                  <a:pt x="3615949" y="0"/>
                  <a:pt x="3667125" y="51176"/>
                  <a:pt x="3667125" y="114304"/>
                </a:cubicBezTo>
                <a:lnTo>
                  <a:pt x="3667125" y="4095746"/>
                </a:lnTo>
                <a:cubicBezTo>
                  <a:pt x="3667125" y="4158874"/>
                  <a:pt x="3615949" y="4210050"/>
                  <a:pt x="3552821" y="4210050"/>
                </a:cubicBezTo>
                <a:lnTo>
                  <a:pt x="114304" y="4210050"/>
                </a:lnTo>
                <a:cubicBezTo>
                  <a:pt x="51176" y="4210050"/>
                  <a:pt x="0" y="4158874"/>
                  <a:pt x="0" y="4095746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solidFill>
            <a:srgbClr val="FFFBEB"/>
          </a:solidFill>
          <a:ln w="25400">
            <a:solidFill>
              <a:srgbClr val="FFD230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4463951" y="1524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23" name="Shape 21"/>
          <p:cNvSpPr/>
          <p:nvPr/>
        </p:nvSpPr>
        <p:spPr>
          <a:xfrm>
            <a:off x="4609207" y="16573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42875" y="190500"/>
                </a:moveTo>
                <a:lnTo>
                  <a:pt x="35719" y="190500"/>
                </a:lnTo>
                <a:cubicBezTo>
                  <a:pt x="15999" y="190500"/>
                  <a:pt x="0" y="174501"/>
                  <a:pt x="0" y="154781"/>
                </a:cubicBezTo>
                <a:lnTo>
                  <a:pt x="0" y="35719"/>
                </a:lnTo>
                <a:cubicBezTo>
                  <a:pt x="0" y="15999"/>
                  <a:pt x="15999" y="0"/>
                  <a:pt x="35719" y="0"/>
                </a:cubicBezTo>
                <a:lnTo>
                  <a:pt x="148828" y="0"/>
                </a:lnTo>
                <a:cubicBezTo>
                  <a:pt x="158688" y="0"/>
                  <a:pt x="166688" y="8000"/>
                  <a:pt x="166688" y="17859"/>
                </a:cubicBezTo>
                <a:lnTo>
                  <a:pt x="166688" y="125016"/>
                </a:lnTo>
                <a:cubicBezTo>
                  <a:pt x="166688" y="132792"/>
                  <a:pt x="161702" y="139415"/>
                  <a:pt x="154781" y="141870"/>
                </a:cubicBezTo>
                <a:lnTo>
                  <a:pt x="154781" y="166688"/>
                </a:lnTo>
                <a:cubicBezTo>
                  <a:pt x="161367" y="166688"/>
                  <a:pt x="166688" y="172008"/>
                  <a:pt x="166688" y="178594"/>
                </a:cubicBezTo>
                <a:cubicBezTo>
                  <a:pt x="166688" y="185179"/>
                  <a:pt x="161367" y="190500"/>
                  <a:pt x="154781" y="190500"/>
                </a:cubicBezTo>
                <a:lnTo>
                  <a:pt x="142875" y="190500"/>
                </a:lnTo>
                <a:close/>
                <a:moveTo>
                  <a:pt x="35719" y="142875"/>
                </a:moveTo>
                <a:cubicBezTo>
                  <a:pt x="29133" y="142875"/>
                  <a:pt x="23812" y="148196"/>
                  <a:pt x="23812" y="154781"/>
                </a:cubicBezTo>
                <a:cubicBezTo>
                  <a:pt x="23812" y="161367"/>
                  <a:pt x="29133" y="166688"/>
                  <a:pt x="35719" y="166688"/>
                </a:cubicBezTo>
                <a:lnTo>
                  <a:pt x="130969" y="166688"/>
                </a:lnTo>
                <a:lnTo>
                  <a:pt x="130969" y="142875"/>
                </a:lnTo>
                <a:lnTo>
                  <a:pt x="35719" y="142875"/>
                </a:lnTo>
                <a:close/>
                <a:moveTo>
                  <a:pt x="47625" y="56555"/>
                </a:moveTo>
                <a:cubicBezTo>
                  <a:pt x="47625" y="61503"/>
                  <a:pt x="51606" y="65484"/>
                  <a:pt x="56555" y="65484"/>
                </a:cubicBezTo>
                <a:lnTo>
                  <a:pt x="122039" y="65484"/>
                </a:lnTo>
                <a:cubicBezTo>
                  <a:pt x="126988" y="65484"/>
                  <a:pt x="130969" y="61503"/>
                  <a:pt x="130969" y="56555"/>
                </a:cubicBezTo>
                <a:cubicBezTo>
                  <a:pt x="130969" y="51606"/>
                  <a:pt x="126988" y="47625"/>
                  <a:pt x="122039" y="47625"/>
                </a:cubicBezTo>
                <a:lnTo>
                  <a:pt x="56555" y="47625"/>
                </a:lnTo>
                <a:cubicBezTo>
                  <a:pt x="51606" y="47625"/>
                  <a:pt x="47625" y="51606"/>
                  <a:pt x="47625" y="56555"/>
                </a:cubicBezTo>
                <a:close/>
                <a:moveTo>
                  <a:pt x="56555" y="83344"/>
                </a:moveTo>
                <a:cubicBezTo>
                  <a:pt x="51606" y="83344"/>
                  <a:pt x="47625" y="87325"/>
                  <a:pt x="47625" y="92273"/>
                </a:cubicBezTo>
                <a:cubicBezTo>
                  <a:pt x="47625" y="97222"/>
                  <a:pt x="51606" y="101203"/>
                  <a:pt x="56555" y="101203"/>
                </a:cubicBezTo>
                <a:lnTo>
                  <a:pt x="122039" y="101203"/>
                </a:lnTo>
                <a:cubicBezTo>
                  <a:pt x="126988" y="101203"/>
                  <a:pt x="130969" y="97222"/>
                  <a:pt x="130969" y="92273"/>
                </a:cubicBezTo>
                <a:cubicBezTo>
                  <a:pt x="130969" y="87325"/>
                  <a:pt x="126988" y="83344"/>
                  <a:pt x="122039" y="83344"/>
                </a:cubicBezTo>
                <a:lnTo>
                  <a:pt x="56555" y="8334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5035451" y="150495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文化板块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35451" y="1781175"/>
            <a:ext cx="381000" cy="238125"/>
          </a:xfrm>
          <a:custGeom>
            <a:avLst/>
            <a:gdLst/>
            <a:ahLst/>
            <a:cxnLst/>
            <a:rect l="l" t="t" r="r" b="b"/>
            <a:pathLst>
              <a:path w="381000" h="238125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200025"/>
                </a:lnTo>
                <a:cubicBezTo>
                  <a:pt x="381000" y="221053"/>
                  <a:pt x="363928" y="238125"/>
                  <a:pt x="3429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EE685"/>
          </a:solidFill>
          <a:ln/>
        </p:spPr>
      </p:sp>
      <p:sp>
        <p:nvSpPr>
          <p:cNvPr id="26" name="Text 24"/>
          <p:cNvSpPr/>
          <p:nvPr/>
        </p:nvSpPr>
        <p:spPr>
          <a:xfrm>
            <a:off x="5035451" y="1781175"/>
            <a:ext cx="438150" cy="238125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973C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重点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468713" y="2157413"/>
            <a:ext cx="3257550" cy="695325"/>
          </a:xfrm>
          <a:custGeom>
            <a:avLst/>
            <a:gdLst/>
            <a:ahLst/>
            <a:cxnLst/>
            <a:rect l="l" t="t" r="r" b="b"/>
            <a:pathLst>
              <a:path w="3257550" h="695325">
                <a:moveTo>
                  <a:pt x="76201" y="0"/>
                </a:moveTo>
                <a:lnTo>
                  <a:pt x="3181349" y="0"/>
                </a:lnTo>
                <a:cubicBezTo>
                  <a:pt x="3223434" y="0"/>
                  <a:pt x="3257550" y="34116"/>
                  <a:pt x="3257550" y="76201"/>
                </a:cubicBezTo>
                <a:lnTo>
                  <a:pt x="3257550" y="619124"/>
                </a:lnTo>
                <a:cubicBezTo>
                  <a:pt x="3257550" y="661209"/>
                  <a:pt x="3223434" y="695325"/>
                  <a:pt x="31813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4587776" y="2276475"/>
            <a:ext cx="3095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胖东来文化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587776" y="2543175"/>
            <a:ext cx="3086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幸福生命手册/东来随笔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68713" y="2976563"/>
            <a:ext cx="3257550" cy="695325"/>
          </a:xfrm>
          <a:custGeom>
            <a:avLst/>
            <a:gdLst/>
            <a:ahLst/>
            <a:cxnLst/>
            <a:rect l="l" t="t" r="r" b="b"/>
            <a:pathLst>
              <a:path w="3257550" h="695325">
                <a:moveTo>
                  <a:pt x="76201" y="0"/>
                </a:moveTo>
                <a:lnTo>
                  <a:pt x="3181349" y="0"/>
                </a:lnTo>
                <a:cubicBezTo>
                  <a:pt x="3223434" y="0"/>
                  <a:pt x="3257550" y="34116"/>
                  <a:pt x="3257550" y="76201"/>
                </a:cubicBezTo>
                <a:lnTo>
                  <a:pt x="3257550" y="619124"/>
                </a:lnTo>
                <a:cubicBezTo>
                  <a:pt x="3257550" y="661209"/>
                  <a:pt x="3223434" y="695325"/>
                  <a:pt x="31813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4587776" y="3095625"/>
            <a:ext cx="3095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东来讲堂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587776" y="3362325"/>
            <a:ext cx="3086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企业文化分享/员工故事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468713" y="3795713"/>
            <a:ext cx="3257550" cy="695325"/>
          </a:xfrm>
          <a:custGeom>
            <a:avLst/>
            <a:gdLst/>
            <a:ahLst/>
            <a:cxnLst/>
            <a:rect l="l" t="t" r="r" b="b"/>
            <a:pathLst>
              <a:path w="3257550" h="695325">
                <a:moveTo>
                  <a:pt x="76201" y="0"/>
                </a:moveTo>
                <a:lnTo>
                  <a:pt x="3181349" y="0"/>
                </a:lnTo>
                <a:cubicBezTo>
                  <a:pt x="3223434" y="0"/>
                  <a:pt x="3257550" y="34116"/>
                  <a:pt x="3257550" y="76201"/>
                </a:cubicBezTo>
                <a:lnTo>
                  <a:pt x="3257550" y="619124"/>
                </a:lnTo>
                <a:cubicBezTo>
                  <a:pt x="3257550" y="661209"/>
                  <a:pt x="3223434" y="695325"/>
                  <a:pt x="31813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4587776" y="3914775"/>
            <a:ext cx="3095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东来影视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587776" y="4181475"/>
            <a:ext cx="3086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品牌视频/纪录片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468713" y="4614863"/>
            <a:ext cx="3257550" cy="695325"/>
          </a:xfrm>
          <a:custGeom>
            <a:avLst/>
            <a:gdLst/>
            <a:ahLst/>
            <a:cxnLst/>
            <a:rect l="l" t="t" r="r" b="b"/>
            <a:pathLst>
              <a:path w="3257550" h="695325">
                <a:moveTo>
                  <a:pt x="76201" y="0"/>
                </a:moveTo>
                <a:lnTo>
                  <a:pt x="3181349" y="0"/>
                </a:lnTo>
                <a:cubicBezTo>
                  <a:pt x="3223434" y="0"/>
                  <a:pt x="3257550" y="34116"/>
                  <a:pt x="3257550" y="76201"/>
                </a:cubicBezTo>
                <a:lnTo>
                  <a:pt x="3257550" y="619124"/>
                </a:lnTo>
                <a:cubicBezTo>
                  <a:pt x="3257550" y="661209"/>
                  <a:pt x="3223434" y="695325"/>
                  <a:pt x="31813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4587776" y="4733925"/>
            <a:ext cx="3095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文化直播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587776" y="5000625"/>
            <a:ext cx="3086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直播活动/互动内容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132713" y="1300163"/>
            <a:ext cx="3676650" cy="3724275"/>
          </a:xfrm>
          <a:custGeom>
            <a:avLst/>
            <a:gdLst/>
            <a:ahLst/>
            <a:cxnLst/>
            <a:rect l="l" t="t" r="r" b="b"/>
            <a:pathLst>
              <a:path w="3676650" h="3724275">
                <a:moveTo>
                  <a:pt x="114307" y="0"/>
                </a:moveTo>
                <a:lnTo>
                  <a:pt x="3562343" y="0"/>
                </a:lnTo>
                <a:cubicBezTo>
                  <a:pt x="3625473" y="0"/>
                  <a:pt x="3676650" y="51177"/>
                  <a:pt x="3676650" y="114307"/>
                </a:cubicBezTo>
                <a:lnTo>
                  <a:pt x="3676650" y="3609968"/>
                </a:lnTo>
                <a:cubicBezTo>
                  <a:pt x="3676650" y="3673098"/>
                  <a:pt x="3625473" y="3724275"/>
                  <a:pt x="3562343" y="3724275"/>
                </a:cubicBezTo>
                <a:lnTo>
                  <a:pt x="114307" y="3724275"/>
                </a:lnTo>
                <a:cubicBezTo>
                  <a:pt x="51177" y="3724275"/>
                  <a:pt x="0" y="3673098"/>
                  <a:pt x="0" y="36099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32797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41" name="Shape 39"/>
          <p:cNvSpPr/>
          <p:nvPr/>
        </p:nvSpPr>
        <p:spPr>
          <a:xfrm>
            <a:off x="8451800" y="16097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47625" y="23813"/>
                </a:moveTo>
                <a:cubicBezTo>
                  <a:pt x="47625" y="13305"/>
                  <a:pt x="56168" y="4763"/>
                  <a:pt x="66675" y="4763"/>
                </a:cubicBezTo>
                <a:cubicBezTo>
                  <a:pt x="77182" y="4763"/>
                  <a:pt x="85725" y="13305"/>
                  <a:pt x="85725" y="23813"/>
                </a:cubicBezTo>
                <a:lnTo>
                  <a:pt x="85725" y="38100"/>
                </a:lnTo>
                <a:lnTo>
                  <a:pt x="47625" y="38100"/>
                </a:lnTo>
                <a:lnTo>
                  <a:pt x="47625" y="23813"/>
                </a:lnTo>
                <a:close/>
                <a:moveTo>
                  <a:pt x="33338" y="38100"/>
                </a:moveTo>
                <a:lnTo>
                  <a:pt x="14288" y="38100"/>
                </a:lnTo>
                <a:cubicBezTo>
                  <a:pt x="6400" y="38100"/>
                  <a:pt x="0" y="44500"/>
                  <a:pt x="0" y="52388"/>
                </a:cubicBezTo>
                <a:lnTo>
                  <a:pt x="0" y="114300"/>
                </a:lnTo>
                <a:cubicBezTo>
                  <a:pt x="0" y="130076"/>
                  <a:pt x="12799" y="142875"/>
                  <a:pt x="28575" y="142875"/>
                </a:cubicBezTo>
                <a:lnTo>
                  <a:pt x="104775" y="142875"/>
                </a:lnTo>
                <a:cubicBezTo>
                  <a:pt x="120551" y="142875"/>
                  <a:pt x="133350" y="130076"/>
                  <a:pt x="133350" y="114300"/>
                </a:cubicBezTo>
                <a:lnTo>
                  <a:pt x="133350" y="52388"/>
                </a:lnTo>
                <a:cubicBezTo>
                  <a:pt x="133350" y="44500"/>
                  <a:pt x="126950" y="38100"/>
                  <a:pt x="119062" y="38100"/>
                </a:cubicBezTo>
                <a:lnTo>
                  <a:pt x="100013" y="38100"/>
                </a:lnTo>
                <a:lnTo>
                  <a:pt x="100013" y="23813"/>
                </a:lnTo>
                <a:cubicBezTo>
                  <a:pt x="100013" y="5388"/>
                  <a:pt x="85100" y="-9525"/>
                  <a:pt x="66675" y="-9525"/>
                </a:cubicBezTo>
                <a:cubicBezTo>
                  <a:pt x="48250" y="-9525"/>
                  <a:pt x="33338" y="5388"/>
                  <a:pt x="33338" y="23813"/>
                </a:cubicBezTo>
                <a:lnTo>
                  <a:pt x="33338" y="38100"/>
                </a:lnTo>
                <a:close/>
                <a:moveTo>
                  <a:pt x="40481" y="52388"/>
                </a:moveTo>
                <a:cubicBezTo>
                  <a:pt x="44424" y="52388"/>
                  <a:pt x="47625" y="55589"/>
                  <a:pt x="47625" y="59531"/>
                </a:cubicBezTo>
                <a:cubicBezTo>
                  <a:pt x="47625" y="63474"/>
                  <a:pt x="44424" y="66675"/>
                  <a:pt x="40481" y="66675"/>
                </a:cubicBezTo>
                <a:cubicBezTo>
                  <a:pt x="36539" y="66675"/>
                  <a:pt x="33338" y="63474"/>
                  <a:pt x="33338" y="59531"/>
                </a:cubicBezTo>
                <a:cubicBezTo>
                  <a:pt x="33338" y="55589"/>
                  <a:pt x="36539" y="52388"/>
                  <a:pt x="40481" y="52388"/>
                </a:cubicBezTo>
                <a:close/>
                <a:moveTo>
                  <a:pt x="85725" y="59531"/>
                </a:moveTo>
                <a:cubicBezTo>
                  <a:pt x="85725" y="55589"/>
                  <a:pt x="88926" y="52388"/>
                  <a:pt x="92869" y="52388"/>
                </a:cubicBezTo>
                <a:cubicBezTo>
                  <a:pt x="96811" y="52388"/>
                  <a:pt x="100013" y="55589"/>
                  <a:pt x="100013" y="59531"/>
                </a:cubicBezTo>
                <a:cubicBezTo>
                  <a:pt x="100013" y="63474"/>
                  <a:pt x="96811" y="66675"/>
                  <a:pt x="92869" y="66675"/>
                </a:cubicBezTo>
                <a:cubicBezTo>
                  <a:pt x="88926" y="66675"/>
                  <a:pt x="85725" y="63474"/>
                  <a:pt x="85725" y="59531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42" name="Text 40"/>
          <p:cNvSpPr/>
          <p:nvPr/>
        </p:nvSpPr>
        <p:spPr>
          <a:xfrm>
            <a:off x="8823275" y="15525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商城板块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332738" y="2033588"/>
            <a:ext cx="3276600" cy="695325"/>
          </a:xfrm>
          <a:custGeom>
            <a:avLst/>
            <a:gdLst/>
            <a:ahLst/>
            <a:cxnLst/>
            <a:rect l="l" t="t" r="r" b="b"/>
            <a:pathLst>
              <a:path w="3276600" h="695325">
                <a:moveTo>
                  <a:pt x="76201" y="0"/>
                </a:moveTo>
                <a:lnTo>
                  <a:pt x="3200399" y="0"/>
                </a:lnTo>
                <a:cubicBezTo>
                  <a:pt x="3242484" y="0"/>
                  <a:pt x="3276600" y="34116"/>
                  <a:pt x="3276600" y="76201"/>
                </a:cubicBezTo>
                <a:lnTo>
                  <a:pt x="3276600" y="619124"/>
                </a:lnTo>
                <a:cubicBezTo>
                  <a:pt x="3276600" y="661209"/>
                  <a:pt x="3242484" y="695325"/>
                  <a:pt x="320039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8451800" y="2152650"/>
            <a:ext cx="3114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板块标题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451800" y="2419350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商城精选 + 筛选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332738" y="2852738"/>
            <a:ext cx="3276600" cy="1152525"/>
          </a:xfrm>
          <a:custGeom>
            <a:avLst/>
            <a:gdLst/>
            <a:ahLst/>
            <a:cxnLst/>
            <a:rect l="l" t="t" r="r" b="b"/>
            <a:pathLst>
              <a:path w="3276600" h="1152525">
                <a:moveTo>
                  <a:pt x="76205" y="0"/>
                </a:moveTo>
                <a:lnTo>
                  <a:pt x="3200395" y="0"/>
                </a:lnTo>
                <a:cubicBezTo>
                  <a:pt x="3242482" y="0"/>
                  <a:pt x="3276600" y="34118"/>
                  <a:pt x="3276600" y="76205"/>
                </a:cubicBezTo>
                <a:lnTo>
                  <a:pt x="3276600" y="1076320"/>
                </a:lnTo>
                <a:cubicBezTo>
                  <a:pt x="3276600" y="1118407"/>
                  <a:pt x="3242482" y="1152525"/>
                  <a:pt x="3200395" y="1152525"/>
                </a:cubicBezTo>
                <a:lnTo>
                  <a:pt x="76205" y="1152525"/>
                </a:lnTo>
                <a:cubicBezTo>
                  <a:pt x="34118" y="1152525"/>
                  <a:pt x="0" y="1118407"/>
                  <a:pt x="0" y="107632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8451800" y="2971800"/>
            <a:ext cx="3114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四入口模块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466088" y="32956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26052" y="7546"/>
                </a:moveTo>
                <a:cubicBezTo>
                  <a:pt x="27057" y="6184"/>
                  <a:pt x="28664" y="5358"/>
                  <a:pt x="30361" y="5358"/>
                </a:cubicBezTo>
                <a:lnTo>
                  <a:pt x="83939" y="5358"/>
                </a:lnTo>
                <a:cubicBezTo>
                  <a:pt x="85636" y="5358"/>
                  <a:pt x="87243" y="6161"/>
                  <a:pt x="88248" y="7546"/>
                </a:cubicBezTo>
                <a:lnTo>
                  <a:pt x="113251" y="41478"/>
                </a:lnTo>
                <a:cubicBezTo>
                  <a:pt x="114769" y="43532"/>
                  <a:pt x="114613" y="46367"/>
                  <a:pt x="112916" y="48265"/>
                </a:cubicBezTo>
                <a:lnTo>
                  <a:pt x="61124" y="105415"/>
                </a:lnTo>
                <a:cubicBezTo>
                  <a:pt x="60119" y="106531"/>
                  <a:pt x="58668" y="107179"/>
                  <a:pt x="57150" y="107179"/>
                </a:cubicBezTo>
                <a:cubicBezTo>
                  <a:pt x="55632" y="107179"/>
                  <a:pt x="54203" y="106531"/>
                  <a:pt x="53176" y="105415"/>
                </a:cubicBezTo>
                <a:lnTo>
                  <a:pt x="1384" y="48265"/>
                </a:lnTo>
                <a:cubicBezTo>
                  <a:pt x="-335" y="46367"/>
                  <a:pt x="-469" y="43532"/>
                  <a:pt x="1049" y="41478"/>
                </a:cubicBezTo>
                <a:lnTo>
                  <a:pt x="26052" y="7546"/>
                </a:lnTo>
                <a:close/>
                <a:moveTo>
                  <a:pt x="34647" y="16431"/>
                </a:moveTo>
                <a:cubicBezTo>
                  <a:pt x="33910" y="16989"/>
                  <a:pt x="33710" y="17993"/>
                  <a:pt x="34178" y="18775"/>
                </a:cubicBezTo>
                <a:lnTo>
                  <a:pt x="46992" y="40139"/>
                </a:lnTo>
                <a:lnTo>
                  <a:pt x="14131" y="42863"/>
                </a:lnTo>
                <a:cubicBezTo>
                  <a:pt x="13216" y="42929"/>
                  <a:pt x="12502" y="43711"/>
                  <a:pt x="12502" y="44648"/>
                </a:cubicBezTo>
                <a:cubicBezTo>
                  <a:pt x="12502" y="45586"/>
                  <a:pt x="13216" y="46345"/>
                  <a:pt x="14131" y="46434"/>
                </a:cubicBezTo>
                <a:lnTo>
                  <a:pt x="56994" y="50006"/>
                </a:lnTo>
                <a:cubicBezTo>
                  <a:pt x="57083" y="50006"/>
                  <a:pt x="57195" y="50006"/>
                  <a:pt x="57284" y="50006"/>
                </a:cubicBezTo>
                <a:lnTo>
                  <a:pt x="100146" y="46434"/>
                </a:lnTo>
                <a:cubicBezTo>
                  <a:pt x="101062" y="46367"/>
                  <a:pt x="101776" y="45586"/>
                  <a:pt x="101776" y="44648"/>
                </a:cubicBezTo>
                <a:cubicBezTo>
                  <a:pt x="101776" y="43711"/>
                  <a:pt x="101062" y="42952"/>
                  <a:pt x="100146" y="42863"/>
                </a:cubicBezTo>
                <a:lnTo>
                  <a:pt x="67285" y="40117"/>
                </a:lnTo>
                <a:lnTo>
                  <a:pt x="80099" y="18775"/>
                </a:lnTo>
                <a:cubicBezTo>
                  <a:pt x="80568" y="17993"/>
                  <a:pt x="80367" y="16966"/>
                  <a:pt x="79630" y="16431"/>
                </a:cubicBezTo>
                <a:cubicBezTo>
                  <a:pt x="78894" y="15895"/>
                  <a:pt x="77867" y="15984"/>
                  <a:pt x="77242" y="16654"/>
                </a:cubicBezTo>
                <a:lnTo>
                  <a:pt x="57150" y="38442"/>
                </a:lnTo>
                <a:lnTo>
                  <a:pt x="37036" y="16654"/>
                </a:lnTo>
                <a:cubicBezTo>
                  <a:pt x="36411" y="15984"/>
                  <a:pt x="35384" y="15895"/>
                  <a:pt x="34647" y="16431"/>
                </a:cubicBezTo>
                <a:close/>
              </a:path>
            </a:pathLst>
          </a:custGeom>
          <a:solidFill>
            <a:srgbClr val="FF8904"/>
          </a:solidFill>
          <a:ln/>
        </p:spPr>
      </p:sp>
      <p:sp>
        <p:nvSpPr>
          <p:cNvPr id="49" name="Text 47"/>
          <p:cNvSpPr/>
          <p:nvPr/>
        </p:nvSpPr>
        <p:spPr>
          <a:xfrm>
            <a:off x="8632775" y="3276600"/>
            <a:ext cx="285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珠宝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0007501" y="3295650"/>
            <a:ext cx="142875" cy="114300"/>
          </a:xfrm>
          <a:custGeom>
            <a:avLst/>
            <a:gdLst/>
            <a:ahLst/>
            <a:cxnLst/>
            <a:rect l="l" t="t" r="r" b="b"/>
            <a:pathLst>
              <a:path w="142875" h="114300">
                <a:moveTo>
                  <a:pt x="100013" y="14288"/>
                </a:moveTo>
                <a:cubicBezTo>
                  <a:pt x="123676" y="14288"/>
                  <a:pt x="142875" y="33486"/>
                  <a:pt x="142875" y="57150"/>
                </a:cubicBezTo>
                <a:cubicBezTo>
                  <a:pt x="142875" y="80814"/>
                  <a:pt x="123676" y="100013"/>
                  <a:pt x="100013" y="100013"/>
                </a:cubicBezTo>
                <a:lnTo>
                  <a:pt x="42863" y="100013"/>
                </a:lnTo>
                <a:cubicBezTo>
                  <a:pt x="19199" y="100013"/>
                  <a:pt x="0" y="80814"/>
                  <a:pt x="0" y="57150"/>
                </a:cubicBezTo>
                <a:cubicBezTo>
                  <a:pt x="0" y="33486"/>
                  <a:pt x="19199" y="14288"/>
                  <a:pt x="42863" y="14288"/>
                </a:cubicBezTo>
                <a:lnTo>
                  <a:pt x="100013" y="14288"/>
                </a:lnTo>
                <a:close/>
                <a:moveTo>
                  <a:pt x="42863" y="39291"/>
                </a:moveTo>
                <a:cubicBezTo>
                  <a:pt x="39893" y="39291"/>
                  <a:pt x="37505" y="41679"/>
                  <a:pt x="37505" y="44648"/>
                </a:cubicBezTo>
                <a:lnTo>
                  <a:pt x="37505" y="51792"/>
                </a:lnTo>
                <a:lnTo>
                  <a:pt x="30361" y="51792"/>
                </a:lnTo>
                <a:cubicBezTo>
                  <a:pt x="27392" y="51792"/>
                  <a:pt x="25003" y="54181"/>
                  <a:pt x="25003" y="57150"/>
                </a:cubicBezTo>
                <a:cubicBezTo>
                  <a:pt x="25003" y="60119"/>
                  <a:pt x="27392" y="62508"/>
                  <a:pt x="30361" y="62508"/>
                </a:cubicBezTo>
                <a:lnTo>
                  <a:pt x="37505" y="62508"/>
                </a:lnTo>
                <a:lnTo>
                  <a:pt x="37505" y="69652"/>
                </a:lnTo>
                <a:cubicBezTo>
                  <a:pt x="37505" y="72621"/>
                  <a:pt x="39893" y="75009"/>
                  <a:pt x="42863" y="75009"/>
                </a:cubicBezTo>
                <a:cubicBezTo>
                  <a:pt x="45832" y="75009"/>
                  <a:pt x="48220" y="72621"/>
                  <a:pt x="48220" y="69652"/>
                </a:cubicBezTo>
                <a:lnTo>
                  <a:pt x="48220" y="62508"/>
                </a:lnTo>
                <a:lnTo>
                  <a:pt x="55364" y="62508"/>
                </a:lnTo>
                <a:cubicBezTo>
                  <a:pt x="58333" y="62508"/>
                  <a:pt x="60722" y="60119"/>
                  <a:pt x="60722" y="57150"/>
                </a:cubicBezTo>
                <a:cubicBezTo>
                  <a:pt x="60722" y="54181"/>
                  <a:pt x="58333" y="51792"/>
                  <a:pt x="55364" y="51792"/>
                </a:cubicBezTo>
                <a:lnTo>
                  <a:pt x="48220" y="51792"/>
                </a:lnTo>
                <a:lnTo>
                  <a:pt x="48220" y="44648"/>
                </a:lnTo>
                <a:cubicBezTo>
                  <a:pt x="48220" y="41679"/>
                  <a:pt x="45832" y="39291"/>
                  <a:pt x="42863" y="39291"/>
                </a:cubicBezTo>
                <a:close/>
                <a:moveTo>
                  <a:pt x="96441" y="60722"/>
                </a:moveTo>
                <a:cubicBezTo>
                  <a:pt x="92498" y="60722"/>
                  <a:pt x="89297" y="63923"/>
                  <a:pt x="89297" y="67866"/>
                </a:cubicBezTo>
                <a:cubicBezTo>
                  <a:pt x="89297" y="71808"/>
                  <a:pt x="92498" y="75009"/>
                  <a:pt x="96441" y="75009"/>
                </a:cubicBezTo>
                <a:cubicBezTo>
                  <a:pt x="100383" y="75009"/>
                  <a:pt x="103584" y="71808"/>
                  <a:pt x="103584" y="67866"/>
                </a:cubicBezTo>
                <a:cubicBezTo>
                  <a:pt x="103584" y="63923"/>
                  <a:pt x="100383" y="60722"/>
                  <a:pt x="96441" y="60722"/>
                </a:cubicBezTo>
                <a:close/>
                <a:moveTo>
                  <a:pt x="110728" y="39291"/>
                </a:moveTo>
                <a:cubicBezTo>
                  <a:pt x="106785" y="39291"/>
                  <a:pt x="103584" y="42492"/>
                  <a:pt x="103584" y="46434"/>
                </a:cubicBezTo>
                <a:cubicBezTo>
                  <a:pt x="103584" y="50377"/>
                  <a:pt x="106785" y="53578"/>
                  <a:pt x="110728" y="53578"/>
                </a:cubicBezTo>
                <a:cubicBezTo>
                  <a:pt x="114671" y="53578"/>
                  <a:pt x="117872" y="50377"/>
                  <a:pt x="117872" y="46434"/>
                </a:cubicBezTo>
                <a:cubicBezTo>
                  <a:pt x="117872" y="42492"/>
                  <a:pt x="114671" y="39291"/>
                  <a:pt x="110728" y="39291"/>
                </a:cubicBezTo>
                <a:close/>
              </a:path>
            </a:pathLst>
          </a:custGeom>
          <a:solidFill>
            <a:srgbClr val="FF8904"/>
          </a:solidFill>
          <a:ln/>
        </p:spPr>
      </p:sp>
      <p:sp>
        <p:nvSpPr>
          <p:cNvPr id="51" name="Text 49"/>
          <p:cNvSpPr/>
          <p:nvPr/>
        </p:nvSpPr>
        <p:spPr>
          <a:xfrm>
            <a:off x="10188476" y="3276600"/>
            <a:ext cx="285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473232" y="35242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0" y="21431"/>
                </a:moveTo>
                <a:cubicBezTo>
                  <a:pt x="0" y="13551"/>
                  <a:pt x="6407" y="7144"/>
                  <a:pt x="14288" y="7144"/>
                </a:cubicBezTo>
                <a:lnTo>
                  <a:pt x="85725" y="7144"/>
                </a:lnTo>
                <a:cubicBezTo>
                  <a:pt x="93605" y="7144"/>
                  <a:pt x="100013" y="13551"/>
                  <a:pt x="100013" y="21431"/>
                </a:cubicBezTo>
                <a:lnTo>
                  <a:pt x="100013" y="92869"/>
                </a:lnTo>
                <a:cubicBezTo>
                  <a:pt x="100013" y="100749"/>
                  <a:pt x="93605" y="107156"/>
                  <a:pt x="85725" y="107156"/>
                </a:cubicBezTo>
                <a:lnTo>
                  <a:pt x="14288" y="107156"/>
                </a:lnTo>
                <a:cubicBezTo>
                  <a:pt x="6407" y="107156"/>
                  <a:pt x="0" y="100749"/>
                  <a:pt x="0" y="92869"/>
                </a:cubicBezTo>
                <a:lnTo>
                  <a:pt x="0" y="21431"/>
                </a:lnTo>
                <a:close/>
                <a:moveTo>
                  <a:pt x="10716" y="82153"/>
                </a:moveTo>
                <a:lnTo>
                  <a:pt x="10716" y="89297"/>
                </a:lnTo>
                <a:cubicBezTo>
                  <a:pt x="10716" y="91261"/>
                  <a:pt x="12323" y="92869"/>
                  <a:pt x="14288" y="92869"/>
                </a:cubicBezTo>
                <a:lnTo>
                  <a:pt x="21431" y="92869"/>
                </a:lnTo>
                <a:cubicBezTo>
                  <a:pt x="23396" y="92869"/>
                  <a:pt x="25003" y="91261"/>
                  <a:pt x="25003" y="89297"/>
                </a:cubicBezTo>
                <a:lnTo>
                  <a:pt x="25003" y="82153"/>
                </a:lnTo>
                <a:cubicBezTo>
                  <a:pt x="25003" y="80189"/>
                  <a:pt x="23396" y="78581"/>
                  <a:pt x="21431" y="78581"/>
                </a:cubicBezTo>
                <a:lnTo>
                  <a:pt x="14288" y="78581"/>
                </a:lnTo>
                <a:cubicBezTo>
                  <a:pt x="12323" y="78581"/>
                  <a:pt x="10716" y="80189"/>
                  <a:pt x="10716" y="82153"/>
                </a:cubicBezTo>
                <a:close/>
                <a:moveTo>
                  <a:pt x="78581" y="78581"/>
                </a:moveTo>
                <a:cubicBezTo>
                  <a:pt x="76617" y="78581"/>
                  <a:pt x="75009" y="80189"/>
                  <a:pt x="75009" y="82153"/>
                </a:cubicBezTo>
                <a:lnTo>
                  <a:pt x="75009" y="89297"/>
                </a:lnTo>
                <a:cubicBezTo>
                  <a:pt x="75009" y="91261"/>
                  <a:pt x="76617" y="92869"/>
                  <a:pt x="78581" y="92869"/>
                </a:cubicBezTo>
                <a:lnTo>
                  <a:pt x="85725" y="92869"/>
                </a:lnTo>
                <a:cubicBezTo>
                  <a:pt x="87690" y="92869"/>
                  <a:pt x="89297" y="91261"/>
                  <a:pt x="89297" y="89297"/>
                </a:cubicBezTo>
                <a:lnTo>
                  <a:pt x="89297" y="82153"/>
                </a:lnTo>
                <a:cubicBezTo>
                  <a:pt x="89297" y="80189"/>
                  <a:pt x="87690" y="78581"/>
                  <a:pt x="85725" y="78581"/>
                </a:cubicBezTo>
                <a:lnTo>
                  <a:pt x="78581" y="78581"/>
                </a:lnTo>
                <a:close/>
                <a:moveTo>
                  <a:pt x="10716" y="53578"/>
                </a:moveTo>
                <a:lnTo>
                  <a:pt x="10716" y="60722"/>
                </a:lnTo>
                <a:cubicBezTo>
                  <a:pt x="10716" y="62686"/>
                  <a:pt x="12323" y="64294"/>
                  <a:pt x="14288" y="64294"/>
                </a:cubicBezTo>
                <a:lnTo>
                  <a:pt x="21431" y="64294"/>
                </a:lnTo>
                <a:cubicBezTo>
                  <a:pt x="23396" y="64294"/>
                  <a:pt x="25003" y="62686"/>
                  <a:pt x="25003" y="60722"/>
                </a:cubicBezTo>
                <a:lnTo>
                  <a:pt x="25003" y="53578"/>
                </a:lnTo>
                <a:cubicBezTo>
                  <a:pt x="25003" y="51614"/>
                  <a:pt x="23396" y="50006"/>
                  <a:pt x="21431" y="50006"/>
                </a:cubicBezTo>
                <a:lnTo>
                  <a:pt x="14288" y="50006"/>
                </a:lnTo>
                <a:cubicBezTo>
                  <a:pt x="12323" y="50006"/>
                  <a:pt x="10716" y="51614"/>
                  <a:pt x="10716" y="53578"/>
                </a:cubicBezTo>
                <a:close/>
                <a:moveTo>
                  <a:pt x="78581" y="50006"/>
                </a:moveTo>
                <a:cubicBezTo>
                  <a:pt x="76617" y="50006"/>
                  <a:pt x="75009" y="51614"/>
                  <a:pt x="75009" y="53578"/>
                </a:cubicBezTo>
                <a:lnTo>
                  <a:pt x="75009" y="60722"/>
                </a:lnTo>
                <a:cubicBezTo>
                  <a:pt x="75009" y="62686"/>
                  <a:pt x="76617" y="64294"/>
                  <a:pt x="78581" y="64294"/>
                </a:cubicBezTo>
                <a:lnTo>
                  <a:pt x="85725" y="64294"/>
                </a:lnTo>
                <a:cubicBezTo>
                  <a:pt x="87690" y="64294"/>
                  <a:pt x="89297" y="62686"/>
                  <a:pt x="89297" y="60722"/>
                </a:cubicBezTo>
                <a:lnTo>
                  <a:pt x="89297" y="53578"/>
                </a:lnTo>
                <a:cubicBezTo>
                  <a:pt x="89297" y="51614"/>
                  <a:pt x="87690" y="50006"/>
                  <a:pt x="85725" y="50006"/>
                </a:cubicBezTo>
                <a:lnTo>
                  <a:pt x="78581" y="50006"/>
                </a:lnTo>
                <a:close/>
                <a:moveTo>
                  <a:pt x="10716" y="25003"/>
                </a:moveTo>
                <a:lnTo>
                  <a:pt x="10716" y="32147"/>
                </a:lnTo>
                <a:cubicBezTo>
                  <a:pt x="10716" y="34111"/>
                  <a:pt x="12323" y="35719"/>
                  <a:pt x="14288" y="35719"/>
                </a:cubicBezTo>
                <a:lnTo>
                  <a:pt x="21431" y="35719"/>
                </a:lnTo>
                <a:cubicBezTo>
                  <a:pt x="23396" y="35719"/>
                  <a:pt x="25003" y="34111"/>
                  <a:pt x="25003" y="32147"/>
                </a:cubicBezTo>
                <a:lnTo>
                  <a:pt x="25003" y="25003"/>
                </a:lnTo>
                <a:cubicBezTo>
                  <a:pt x="25003" y="23039"/>
                  <a:pt x="23396" y="21431"/>
                  <a:pt x="21431" y="21431"/>
                </a:cubicBezTo>
                <a:lnTo>
                  <a:pt x="14288" y="21431"/>
                </a:lnTo>
                <a:cubicBezTo>
                  <a:pt x="12323" y="21431"/>
                  <a:pt x="10716" y="23039"/>
                  <a:pt x="10716" y="25003"/>
                </a:cubicBezTo>
                <a:close/>
                <a:moveTo>
                  <a:pt x="78581" y="21431"/>
                </a:moveTo>
                <a:cubicBezTo>
                  <a:pt x="76617" y="21431"/>
                  <a:pt x="75009" y="23039"/>
                  <a:pt x="75009" y="25003"/>
                </a:cubicBezTo>
                <a:lnTo>
                  <a:pt x="75009" y="32147"/>
                </a:lnTo>
                <a:cubicBezTo>
                  <a:pt x="75009" y="34111"/>
                  <a:pt x="76617" y="35719"/>
                  <a:pt x="78581" y="35719"/>
                </a:cubicBezTo>
                <a:lnTo>
                  <a:pt x="85725" y="35719"/>
                </a:lnTo>
                <a:cubicBezTo>
                  <a:pt x="87690" y="35719"/>
                  <a:pt x="89297" y="34111"/>
                  <a:pt x="89297" y="32147"/>
                </a:cubicBezTo>
                <a:lnTo>
                  <a:pt x="89297" y="25003"/>
                </a:lnTo>
                <a:cubicBezTo>
                  <a:pt x="89297" y="23039"/>
                  <a:pt x="87690" y="21431"/>
                  <a:pt x="85725" y="21431"/>
                </a:cubicBezTo>
                <a:lnTo>
                  <a:pt x="78581" y="21431"/>
                </a:lnTo>
                <a:close/>
              </a:path>
            </a:pathLst>
          </a:custGeom>
          <a:solidFill>
            <a:srgbClr val="FF8904"/>
          </a:solidFill>
          <a:ln/>
        </p:spPr>
      </p:sp>
      <p:sp>
        <p:nvSpPr>
          <p:cNvPr id="53" name="Text 51"/>
          <p:cNvSpPr/>
          <p:nvPr/>
        </p:nvSpPr>
        <p:spPr>
          <a:xfrm>
            <a:off x="8632775" y="3505200"/>
            <a:ext cx="285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电影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10014645" y="35242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50029" y="21677"/>
                </a:moveTo>
                <a:lnTo>
                  <a:pt x="50029" y="32750"/>
                </a:lnTo>
                <a:lnTo>
                  <a:pt x="50140" y="32861"/>
                </a:lnTo>
                <a:cubicBezTo>
                  <a:pt x="51591" y="14466"/>
                  <a:pt x="66973" y="0"/>
                  <a:pt x="85747" y="0"/>
                </a:cubicBezTo>
                <a:cubicBezTo>
                  <a:pt x="90234" y="0"/>
                  <a:pt x="94543" y="826"/>
                  <a:pt x="98494" y="2344"/>
                </a:cubicBezTo>
                <a:cubicBezTo>
                  <a:pt x="100727" y="3192"/>
                  <a:pt x="101129" y="6028"/>
                  <a:pt x="99454" y="7724"/>
                </a:cubicBezTo>
                <a:lnTo>
                  <a:pt x="79653" y="27526"/>
                </a:lnTo>
                <a:cubicBezTo>
                  <a:pt x="78983" y="28195"/>
                  <a:pt x="78604" y="29111"/>
                  <a:pt x="78604" y="30048"/>
                </a:cubicBezTo>
                <a:lnTo>
                  <a:pt x="78604" y="39291"/>
                </a:lnTo>
                <a:cubicBezTo>
                  <a:pt x="78604" y="41255"/>
                  <a:pt x="80211" y="42863"/>
                  <a:pt x="82175" y="42863"/>
                </a:cubicBezTo>
                <a:lnTo>
                  <a:pt x="91418" y="42863"/>
                </a:lnTo>
                <a:cubicBezTo>
                  <a:pt x="92355" y="42863"/>
                  <a:pt x="93271" y="42483"/>
                  <a:pt x="93940" y="41813"/>
                </a:cubicBezTo>
                <a:lnTo>
                  <a:pt x="113742" y="22012"/>
                </a:lnTo>
                <a:cubicBezTo>
                  <a:pt x="115439" y="20315"/>
                  <a:pt x="118274" y="20739"/>
                  <a:pt x="119122" y="22972"/>
                </a:cubicBezTo>
                <a:cubicBezTo>
                  <a:pt x="120640" y="26923"/>
                  <a:pt x="121466" y="31232"/>
                  <a:pt x="121466" y="35719"/>
                </a:cubicBezTo>
                <a:cubicBezTo>
                  <a:pt x="121466" y="49247"/>
                  <a:pt x="113943" y="61034"/>
                  <a:pt x="102825" y="67084"/>
                </a:cubicBezTo>
                <a:lnTo>
                  <a:pt x="121020" y="85279"/>
                </a:lnTo>
                <a:cubicBezTo>
                  <a:pt x="125194" y="89453"/>
                  <a:pt x="125194" y="96240"/>
                  <a:pt x="121020" y="100437"/>
                </a:cubicBezTo>
                <a:lnTo>
                  <a:pt x="107603" y="113854"/>
                </a:lnTo>
                <a:cubicBezTo>
                  <a:pt x="103428" y="118028"/>
                  <a:pt x="96642" y="118028"/>
                  <a:pt x="92445" y="113854"/>
                </a:cubicBezTo>
                <a:lnTo>
                  <a:pt x="64316" y="85725"/>
                </a:lnTo>
                <a:cubicBezTo>
                  <a:pt x="58199" y="79608"/>
                  <a:pt x="56815" y="70567"/>
                  <a:pt x="60186" y="63111"/>
                </a:cubicBezTo>
                <a:lnTo>
                  <a:pt x="39938" y="42863"/>
                </a:lnTo>
                <a:lnTo>
                  <a:pt x="28865" y="42863"/>
                </a:lnTo>
                <a:cubicBezTo>
                  <a:pt x="26477" y="42863"/>
                  <a:pt x="24244" y="41679"/>
                  <a:pt x="22927" y="39692"/>
                </a:cubicBezTo>
                <a:lnTo>
                  <a:pt x="5224" y="13149"/>
                </a:lnTo>
                <a:cubicBezTo>
                  <a:pt x="4286" y="11743"/>
                  <a:pt x="4465" y="9845"/>
                  <a:pt x="5670" y="8639"/>
                </a:cubicBezTo>
                <a:lnTo>
                  <a:pt x="15806" y="-1496"/>
                </a:lnTo>
                <a:cubicBezTo>
                  <a:pt x="17011" y="-2701"/>
                  <a:pt x="18886" y="-2880"/>
                  <a:pt x="20315" y="-1942"/>
                </a:cubicBezTo>
                <a:lnTo>
                  <a:pt x="46859" y="15739"/>
                </a:lnTo>
                <a:cubicBezTo>
                  <a:pt x="48845" y="17056"/>
                  <a:pt x="50029" y="19288"/>
                  <a:pt x="50029" y="21677"/>
                </a:cubicBezTo>
                <a:close/>
                <a:moveTo>
                  <a:pt x="48131" y="66214"/>
                </a:moveTo>
                <a:cubicBezTo>
                  <a:pt x="46725" y="74474"/>
                  <a:pt x="48667" y="83202"/>
                  <a:pt x="54025" y="90190"/>
                </a:cubicBezTo>
                <a:lnTo>
                  <a:pt x="32817" y="111376"/>
                </a:lnTo>
                <a:cubicBezTo>
                  <a:pt x="26543" y="117649"/>
                  <a:pt x="16364" y="117649"/>
                  <a:pt x="10091" y="111376"/>
                </a:cubicBezTo>
                <a:cubicBezTo>
                  <a:pt x="3817" y="105102"/>
                  <a:pt x="3817" y="94923"/>
                  <a:pt x="10091" y="88649"/>
                </a:cubicBezTo>
                <a:lnTo>
                  <a:pt x="40318" y="58422"/>
                </a:lnTo>
                <a:lnTo>
                  <a:pt x="48131" y="66236"/>
                </a:lnTo>
                <a:close/>
              </a:path>
            </a:pathLst>
          </a:custGeom>
          <a:solidFill>
            <a:srgbClr val="FF8904"/>
          </a:solidFill>
          <a:ln/>
        </p:spPr>
      </p:sp>
      <p:sp>
        <p:nvSpPr>
          <p:cNvPr id="55" name="Text 53"/>
          <p:cNvSpPr/>
          <p:nvPr/>
        </p:nvSpPr>
        <p:spPr>
          <a:xfrm>
            <a:off x="10188476" y="3505200"/>
            <a:ext cx="285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电器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466088" y="37528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0361"/>
                </a:moveTo>
                <a:cubicBezTo>
                  <a:pt x="60119" y="30361"/>
                  <a:pt x="62508" y="32750"/>
                  <a:pt x="62508" y="35719"/>
                </a:cubicBezTo>
                <a:lnTo>
                  <a:pt x="62508" y="60722"/>
                </a:lnTo>
                <a:cubicBezTo>
                  <a:pt x="62508" y="63691"/>
                  <a:pt x="60119" y="66080"/>
                  <a:pt x="57150" y="66080"/>
                </a:cubicBezTo>
                <a:cubicBezTo>
                  <a:pt x="54181" y="66080"/>
                  <a:pt x="51792" y="63691"/>
                  <a:pt x="51792" y="60722"/>
                </a:cubicBezTo>
                <a:lnTo>
                  <a:pt x="51792" y="35719"/>
                </a:lnTo>
                <a:cubicBezTo>
                  <a:pt x="51792" y="32750"/>
                  <a:pt x="54181" y="30361"/>
                  <a:pt x="57150" y="30361"/>
                </a:cubicBezTo>
                <a:close/>
                <a:moveTo>
                  <a:pt x="51189" y="78581"/>
                </a:moveTo>
                <a:cubicBezTo>
                  <a:pt x="51054" y="76369"/>
                  <a:pt x="52157" y="74264"/>
                  <a:pt x="54054" y="73117"/>
                </a:cubicBezTo>
                <a:cubicBezTo>
                  <a:pt x="55951" y="71969"/>
                  <a:pt x="58327" y="71969"/>
                  <a:pt x="60224" y="73117"/>
                </a:cubicBezTo>
                <a:cubicBezTo>
                  <a:pt x="62120" y="74264"/>
                  <a:pt x="63224" y="76369"/>
                  <a:pt x="63088" y="78581"/>
                </a:cubicBezTo>
                <a:cubicBezTo>
                  <a:pt x="63224" y="80794"/>
                  <a:pt x="62120" y="82899"/>
                  <a:pt x="60224" y="84046"/>
                </a:cubicBezTo>
                <a:cubicBezTo>
                  <a:pt x="58327" y="85193"/>
                  <a:pt x="55951" y="85193"/>
                  <a:pt x="54054" y="84046"/>
                </a:cubicBezTo>
                <a:cubicBezTo>
                  <a:pt x="52157" y="82899"/>
                  <a:pt x="51054" y="80794"/>
                  <a:pt x="51189" y="78581"/>
                </a:cubicBezTo>
                <a:close/>
              </a:path>
            </a:pathLst>
          </a:custGeom>
          <a:solidFill>
            <a:srgbClr val="F54900"/>
          </a:solidFill>
          <a:ln/>
        </p:spPr>
      </p:sp>
      <p:sp>
        <p:nvSpPr>
          <p:cNvPr id="57" name="Text 55"/>
          <p:cNvSpPr/>
          <p:nvPr/>
        </p:nvSpPr>
        <p:spPr>
          <a:xfrm>
            <a:off x="8623250" y="3733800"/>
            <a:ext cx="2924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范围外节点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332738" y="4129088"/>
            <a:ext cx="3276600" cy="695325"/>
          </a:xfrm>
          <a:custGeom>
            <a:avLst/>
            <a:gdLst/>
            <a:ahLst/>
            <a:cxnLst/>
            <a:rect l="l" t="t" r="r" b="b"/>
            <a:pathLst>
              <a:path w="3276600" h="695325">
                <a:moveTo>
                  <a:pt x="76201" y="0"/>
                </a:moveTo>
                <a:lnTo>
                  <a:pt x="3200399" y="0"/>
                </a:lnTo>
                <a:cubicBezTo>
                  <a:pt x="3242484" y="0"/>
                  <a:pt x="3276600" y="34116"/>
                  <a:pt x="3276600" y="76201"/>
                </a:cubicBezTo>
                <a:lnTo>
                  <a:pt x="3276600" y="619124"/>
                </a:lnTo>
                <a:cubicBezTo>
                  <a:pt x="3276600" y="661209"/>
                  <a:pt x="3242484" y="695325"/>
                  <a:pt x="320039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8451800" y="4248150"/>
            <a:ext cx="3114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商品列表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451800" y="4514850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双列商品卡片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127950" y="5181600"/>
            <a:ext cx="3686175" cy="1638300"/>
          </a:xfrm>
          <a:custGeom>
            <a:avLst/>
            <a:gdLst/>
            <a:ahLst/>
            <a:cxnLst/>
            <a:rect l="l" t="t" r="r" b="b"/>
            <a:pathLst>
              <a:path w="3686175" h="1638300">
                <a:moveTo>
                  <a:pt x="114304" y="0"/>
                </a:moveTo>
                <a:lnTo>
                  <a:pt x="3571871" y="0"/>
                </a:lnTo>
                <a:cubicBezTo>
                  <a:pt x="3634999" y="0"/>
                  <a:pt x="3686175" y="51176"/>
                  <a:pt x="3686175" y="114304"/>
                </a:cubicBezTo>
                <a:lnTo>
                  <a:pt x="3686175" y="1523996"/>
                </a:lnTo>
                <a:cubicBezTo>
                  <a:pt x="3686175" y="1587124"/>
                  <a:pt x="3634999" y="1638300"/>
                  <a:pt x="3571871" y="1638300"/>
                </a:cubicBezTo>
                <a:lnTo>
                  <a:pt x="114304" y="1638300"/>
                </a:lnTo>
                <a:cubicBezTo>
                  <a:pt x="51176" y="1638300"/>
                  <a:pt x="0" y="1587124"/>
                  <a:pt x="0" y="152399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2" name="Shape 60"/>
          <p:cNvSpPr/>
          <p:nvPr/>
        </p:nvSpPr>
        <p:spPr>
          <a:xfrm>
            <a:off x="8318450" y="5372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3" name="Shape 61"/>
          <p:cNvSpPr/>
          <p:nvPr/>
        </p:nvSpPr>
        <p:spPr>
          <a:xfrm>
            <a:off x="8432750" y="5486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91291" y="96768"/>
                </a:moveTo>
                <a:lnTo>
                  <a:pt x="48339" y="113288"/>
                </a:lnTo>
                <a:cubicBezTo>
                  <a:pt x="42565" y="115520"/>
                  <a:pt x="36880" y="109835"/>
                  <a:pt x="39112" y="104061"/>
                </a:cubicBezTo>
                <a:lnTo>
                  <a:pt x="55632" y="61109"/>
                </a:lnTo>
                <a:cubicBezTo>
                  <a:pt x="56614" y="58579"/>
                  <a:pt x="58579" y="56614"/>
                  <a:pt x="61109" y="55632"/>
                </a:cubicBezTo>
                <a:lnTo>
                  <a:pt x="104061" y="39112"/>
                </a:lnTo>
                <a:cubicBezTo>
                  <a:pt x="109835" y="36880"/>
                  <a:pt x="115520" y="42565"/>
                  <a:pt x="113288" y="48339"/>
                </a:cubicBezTo>
                <a:lnTo>
                  <a:pt x="96768" y="91291"/>
                </a:lnTo>
                <a:cubicBezTo>
                  <a:pt x="95816" y="93821"/>
                  <a:pt x="93821" y="95786"/>
                  <a:pt x="91291" y="96768"/>
                </a:cubicBezTo>
                <a:close/>
                <a:moveTo>
                  <a:pt x="85725" y="76200"/>
                </a:moveTo>
                <a:cubicBezTo>
                  <a:pt x="85725" y="70943"/>
                  <a:pt x="81457" y="66675"/>
                  <a:pt x="76200" y="66675"/>
                </a:cubicBezTo>
                <a:cubicBezTo>
                  <a:pt x="70943" y="66675"/>
                  <a:pt x="66675" y="70943"/>
                  <a:pt x="66675" y="76200"/>
                </a:cubicBezTo>
                <a:cubicBezTo>
                  <a:pt x="66675" y="81457"/>
                  <a:pt x="70943" y="85725"/>
                  <a:pt x="76200" y="85725"/>
                </a:cubicBezTo>
                <a:cubicBezTo>
                  <a:pt x="81457" y="85725"/>
                  <a:pt x="85725" y="81457"/>
                  <a:pt x="85725" y="762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4" name="Text 62"/>
          <p:cNvSpPr/>
          <p:nvPr/>
        </p:nvSpPr>
        <p:spPr>
          <a:xfrm>
            <a:off x="8813750" y="542925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底部导航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741718" y="592931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3361" y="3200"/>
                </a:moveTo>
                <a:cubicBezTo>
                  <a:pt x="98785" y="-1042"/>
                  <a:pt x="91715" y="-1042"/>
                  <a:pt x="87176" y="3200"/>
                </a:cubicBezTo>
                <a:lnTo>
                  <a:pt x="3832" y="80590"/>
                </a:lnTo>
                <a:cubicBezTo>
                  <a:pt x="260" y="83939"/>
                  <a:pt x="-930" y="89111"/>
                  <a:pt x="856" y="93650"/>
                </a:cubicBezTo>
                <a:cubicBezTo>
                  <a:pt x="2642" y="98189"/>
                  <a:pt x="6995" y="101203"/>
                  <a:pt x="11906" y="101203"/>
                </a:cubicBezTo>
                <a:lnTo>
                  <a:pt x="17859" y="101203"/>
                </a:lnTo>
                <a:lnTo>
                  <a:pt x="17859" y="166688"/>
                </a:lnTo>
                <a:cubicBezTo>
                  <a:pt x="17859" y="179822"/>
                  <a:pt x="28538" y="190500"/>
                  <a:pt x="41672" y="190500"/>
                </a:cubicBezTo>
                <a:lnTo>
                  <a:pt x="148828" y="190500"/>
                </a:lnTo>
                <a:cubicBezTo>
                  <a:pt x="161962" y="190500"/>
                  <a:pt x="172641" y="179822"/>
                  <a:pt x="172641" y="166688"/>
                </a:cubicBezTo>
                <a:lnTo>
                  <a:pt x="172641" y="101203"/>
                </a:lnTo>
                <a:lnTo>
                  <a:pt x="178594" y="101203"/>
                </a:lnTo>
                <a:cubicBezTo>
                  <a:pt x="183505" y="101203"/>
                  <a:pt x="187896" y="98189"/>
                  <a:pt x="189681" y="93650"/>
                </a:cubicBezTo>
                <a:cubicBezTo>
                  <a:pt x="191467" y="89111"/>
                  <a:pt x="190277" y="83902"/>
                  <a:pt x="186705" y="80590"/>
                </a:cubicBezTo>
                <a:lnTo>
                  <a:pt x="103361" y="3200"/>
                </a:lnTo>
                <a:close/>
                <a:moveTo>
                  <a:pt x="89297" y="119063"/>
                </a:moveTo>
                <a:lnTo>
                  <a:pt x="101203" y="119063"/>
                </a:lnTo>
                <a:cubicBezTo>
                  <a:pt x="111063" y="119063"/>
                  <a:pt x="119063" y="127062"/>
                  <a:pt x="119063" y="136922"/>
                </a:cubicBezTo>
                <a:lnTo>
                  <a:pt x="119063" y="172641"/>
                </a:lnTo>
                <a:lnTo>
                  <a:pt x="71438" y="172641"/>
                </a:lnTo>
                <a:lnTo>
                  <a:pt x="71438" y="136922"/>
                </a:lnTo>
                <a:cubicBezTo>
                  <a:pt x="71438" y="127062"/>
                  <a:pt x="79437" y="119063"/>
                  <a:pt x="89297" y="1190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6" name="Text 64"/>
          <p:cNvSpPr/>
          <p:nvPr/>
        </p:nvSpPr>
        <p:spPr>
          <a:xfrm>
            <a:off x="8670280" y="6157913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9740801" y="5905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8" name="Shape 66"/>
          <p:cNvSpPr/>
          <p:nvPr/>
        </p:nvSpPr>
        <p:spPr>
          <a:xfrm>
            <a:off x="9886057" y="60388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59531"/>
                </a:moveTo>
                <a:lnTo>
                  <a:pt x="47625" y="59531"/>
                </a:lnTo>
                <a:lnTo>
                  <a:pt x="47625" y="35719"/>
                </a:lnTo>
                <a:lnTo>
                  <a:pt x="23812" y="35719"/>
                </a:lnTo>
                <a:lnTo>
                  <a:pt x="23812" y="59531"/>
                </a:lnTo>
                <a:close/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65484"/>
                </a:lnTo>
                <a:cubicBezTo>
                  <a:pt x="71438" y="75344"/>
                  <a:pt x="63438" y="83344"/>
                  <a:pt x="53578" y="83344"/>
                </a:cubicBez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  <a:moveTo>
                  <a:pt x="23812" y="154781"/>
                </a:moveTo>
                <a:lnTo>
                  <a:pt x="47625" y="154781"/>
                </a:lnTo>
                <a:lnTo>
                  <a:pt x="47625" y="130969"/>
                </a:lnTo>
                <a:lnTo>
                  <a:pt x="23812" y="130969"/>
                </a:lnTo>
                <a:lnTo>
                  <a:pt x="23812" y="154781"/>
                </a:lnTo>
                <a:close/>
                <a:moveTo>
                  <a:pt x="0" y="125016"/>
                </a:moveTo>
                <a:cubicBezTo>
                  <a:pt x="0" y="115156"/>
                  <a:pt x="8000" y="107156"/>
                  <a:pt x="17859" y="107156"/>
                </a:cubicBezTo>
                <a:lnTo>
                  <a:pt x="53578" y="107156"/>
                </a:lnTo>
                <a:cubicBezTo>
                  <a:pt x="63438" y="107156"/>
                  <a:pt x="71438" y="115156"/>
                  <a:pt x="71438" y="125016"/>
                </a:cubicBezTo>
                <a:lnTo>
                  <a:pt x="71438" y="160734"/>
                </a:lnTo>
                <a:cubicBezTo>
                  <a:pt x="71438" y="170594"/>
                  <a:pt x="63438" y="178594"/>
                  <a:pt x="53578" y="178594"/>
                </a:cubicBezTo>
                <a:lnTo>
                  <a:pt x="17859" y="178594"/>
                </a:lnTo>
                <a:cubicBezTo>
                  <a:pt x="8000" y="178594"/>
                  <a:pt x="0" y="170594"/>
                  <a:pt x="0" y="160734"/>
                </a:cubicBezTo>
                <a:lnTo>
                  <a:pt x="0" y="125016"/>
                </a:lnTo>
                <a:close/>
                <a:moveTo>
                  <a:pt x="119063" y="35719"/>
                </a:moveTo>
                <a:lnTo>
                  <a:pt x="119063" y="59531"/>
                </a:lnTo>
                <a:lnTo>
                  <a:pt x="142875" y="59531"/>
                </a:lnTo>
                <a:lnTo>
                  <a:pt x="142875" y="35719"/>
                </a:lnTo>
                <a:lnTo>
                  <a:pt x="119063" y="35719"/>
                </a:lnTo>
                <a:close/>
                <a:moveTo>
                  <a:pt x="113109" y="11906"/>
                </a:moveTo>
                <a:lnTo>
                  <a:pt x="148828" y="11906"/>
                </a:lnTo>
                <a:cubicBezTo>
                  <a:pt x="158688" y="11906"/>
                  <a:pt x="166688" y="19906"/>
                  <a:pt x="166688" y="29766"/>
                </a:cubicBezTo>
                <a:lnTo>
                  <a:pt x="166688" y="65484"/>
                </a:lnTo>
                <a:cubicBezTo>
                  <a:pt x="166688" y="75344"/>
                  <a:pt x="158688" y="83344"/>
                  <a:pt x="148828" y="83344"/>
                </a:cubicBezTo>
                <a:lnTo>
                  <a:pt x="113109" y="83344"/>
                </a:lnTo>
                <a:cubicBezTo>
                  <a:pt x="103250" y="83344"/>
                  <a:pt x="95250" y="75344"/>
                  <a:pt x="95250" y="65484"/>
                </a:cubicBezTo>
                <a:lnTo>
                  <a:pt x="95250" y="29766"/>
                </a:lnTo>
                <a:cubicBezTo>
                  <a:pt x="95250" y="19906"/>
                  <a:pt x="103250" y="11906"/>
                  <a:pt x="113109" y="11906"/>
                </a:cubicBezTo>
                <a:close/>
                <a:moveTo>
                  <a:pt x="107156" y="130969"/>
                </a:moveTo>
                <a:cubicBezTo>
                  <a:pt x="100585" y="130969"/>
                  <a:pt x="95250" y="125634"/>
                  <a:pt x="95250" y="119063"/>
                </a:cubicBezTo>
                <a:cubicBezTo>
                  <a:pt x="95250" y="112491"/>
                  <a:pt x="100585" y="107156"/>
                  <a:pt x="107156" y="107156"/>
                </a:cubicBezTo>
                <a:cubicBezTo>
                  <a:pt x="113727" y="107156"/>
                  <a:pt x="119063" y="112491"/>
                  <a:pt x="119063" y="119063"/>
                </a:cubicBezTo>
                <a:cubicBezTo>
                  <a:pt x="119063" y="125634"/>
                  <a:pt x="113727" y="130969"/>
                  <a:pt x="107156" y="130969"/>
                </a:cubicBezTo>
                <a:close/>
                <a:moveTo>
                  <a:pt x="107156" y="154781"/>
                </a:moveTo>
                <a:cubicBezTo>
                  <a:pt x="113742" y="154781"/>
                  <a:pt x="119063" y="160102"/>
                  <a:pt x="119063" y="166688"/>
                </a:cubicBezTo>
                <a:cubicBezTo>
                  <a:pt x="119063" y="173273"/>
                  <a:pt x="113742" y="178594"/>
                  <a:pt x="107156" y="178594"/>
                </a:cubicBezTo>
                <a:cubicBezTo>
                  <a:pt x="100571" y="178594"/>
                  <a:pt x="95250" y="173273"/>
                  <a:pt x="95250" y="166688"/>
                </a:cubicBezTo>
                <a:cubicBezTo>
                  <a:pt x="95250" y="160102"/>
                  <a:pt x="100571" y="154781"/>
                  <a:pt x="107156" y="154781"/>
                </a:cubicBezTo>
                <a:close/>
                <a:moveTo>
                  <a:pt x="142875" y="166688"/>
                </a:moveTo>
                <a:cubicBezTo>
                  <a:pt x="142875" y="160102"/>
                  <a:pt x="148196" y="154781"/>
                  <a:pt x="154781" y="154781"/>
                </a:cubicBezTo>
                <a:cubicBezTo>
                  <a:pt x="161367" y="154781"/>
                  <a:pt x="166688" y="160102"/>
                  <a:pt x="166688" y="166688"/>
                </a:cubicBezTo>
                <a:cubicBezTo>
                  <a:pt x="166688" y="173273"/>
                  <a:pt x="161367" y="178594"/>
                  <a:pt x="154781" y="178594"/>
                </a:cubicBezTo>
                <a:cubicBezTo>
                  <a:pt x="148196" y="178594"/>
                  <a:pt x="142875" y="173273"/>
                  <a:pt x="142875" y="166688"/>
                </a:cubicBezTo>
                <a:close/>
                <a:moveTo>
                  <a:pt x="154781" y="130969"/>
                </a:moveTo>
                <a:cubicBezTo>
                  <a:pt x="148210" y="130969"/>
                  <a:pt x="142875" y="125634"/>
                  <a:pt x="142875" y="119063"/>
                </a:cubicBezTo>
                <a:cubicBezTo>
                  <a:pt x="142875" y="112491"/>
                  <a:pt x="148210" y="107156"/>
                  <a:pt x="154781" y="107156"/>
                </a:cubicBezTo>
                <a:cubicBezTo>
                  <a:pt x="161352" y="107156"/>
                  <a:pt x="166688" y="112491"/>
                  <a:pt x="166688" y="119063"/>
                </a:cubicBezTo>
                <a:cubicBezTo>
                  <a:pt x="166688" y="125634"/>
                  <a:pt x="161352" y="130969"/>
                  <a:pt x="154781" y="130969"/>
                </a:cubicBezTo>
                <a:close/>
                <a:moveTo>
                  <a:pt x="142875" y="142875"/>
                </a:moveTo>
                <a:cubicBezTo>
                  <a:pt x="142875" y="149446"/>
                  <a:pt x="137540" y="154781"/>
                  <a:pt x="130969" y="154781"/>
                </a:cubicBezTo>
                <a:cubicBezTo>
                  <a:pt x="124398" y="154781"/>
                  <a:pt x="119063" y="149446"/>
                  <a:pt x="119063" y="142875"/>
                </a:cubicBezTo>
                <a:cubicBezTo>
                  <a:pt x="119063" y="136304"/>
                  <a:pt x="124398" y="130969"/>
                  <a:pt x="130969" y="130969"/>
                </a:cubicBezTo>
                <a:cubicBezTo>
                  <a:pt x="137540" y="130969"/>
                  <a:pt x="142875" y="136304"/>
                  <a:pt x="142875" y="142875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9" name="Shape 67"/>
          <p:cNvSpPr/>
          <p:nvPr/>
        </p:nvSpPr>
        <p:spPr>
          <a:xfrm>
            <a:off x="11018341" y="592931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0" name="Text 68"/>
          <p:cNvSpPr/>
          <p:nvPr/>
        </p:nvSpPr>
        <p:spPr>
          <a:xfrm>
            <a:off x="10934998" y="6157913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9607451" y="64960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0361"/>
                </a:moveTo>
                <a:cubicBezTo>
                  <a:pt x="60119" y="30361"/>
                  <a:pt x="62508" y="32750"/>
                  <a:pt x="62508" y="35719"/>
                </a:cubicBezTo>
                <a:lnTo>
                  <a:pt x="62508" y="60722"/>
                </a:lnTo>
                <a:cubicBezTo>
                  <a:pt x="62508" y="63691"/>
                  <a:pt x="60119" y="66080"/>
                  <a:pt x="57150" y="66080"/>
                </a:cubicBezTo>
                <a:cubicBezTo>
                  <a:pt x="54181" y="66080"/>
                  <a:pt x="51792" y="63691"/>
                  <a:pt x="51792" y="60722"/>
                </a:cubicBezTo>
                <a:lnTo>
                  <a:pt x="51792" y="35719"/>
                </a:lnTo>
                <a:cubicBezTo>
                  <a:pt x="51792" y="32750"/>
                  <a:pt x="54181" y="30361"/>
                  <a:pt x="57150" y="30361"/>
                </a:cubicBezTo>
                <a:close/>
                <a:moveTo>
                  <a:pt x="51189" y="78581"/>
                </a:moveTo>
                <a:cubicBezTo>
                  <a:pt x="51054" y="76369"/>
                  <a:pt x="52157" y="74264"/>
                  <a:pt x="54054" y="73117"/>
                </a:cubicBezTo>
                <a:cubicBezTo>
                  <a:pt x="55951" y="71969"/>
                  <a:pt x="58327" y="71969"/>
                  <a:pt x="60224" y="73117"/>
                </a:cubicBezTo>
                <a:cubicBezTo>
                  <a:pt x="62120" y="74264"/>
                  <a:pt x="63224" y="76369"/>
                  <a:pt x="63088" y="78581"/>
                </a:cubicBezTo>
                <a:cubicBezTo>
                  <a:pt x="63224" y="80794"/>
                  <a:pt x="62120" y="82899"/>
                  <a:pt x="60224" y="84046"/>
                </a:cubicBezTo>
                <a:cubicBezTo>
                  <a:pt x="58327" y="85193"/>
                  <a:pt x="55951" y="85193"/>
                  <a:pt x="54054" y="84046"/>
                </a:cubicBezTo>
                <a:cubicBezTo>
                  <a:pt x="52157" y="82899"/>
                  <a:pt x="51054" y="80794"/>
                  <a:pt x="51189" y="78581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72" name="Text 70"/>
          <p:cNvSpPr/>
          <p:nvPr/>
        </p:nvSpPr>
        <p:spPr>
          <a:xfrm>
            <a:off x="8461325" y="6477000"/>
            <a:ext cx="3190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扫码范围外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CULTURE MODULE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文化板块详情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5591175" cy="3343275"/>
          </a:xfrm>
          <a:custGeom>
            <a:avLst/>
            <a:gdLst/>
            <a:ahLst/>
            <a:cxnLst/>
            <a:rect l="l" t="t" r="r" b="b"/>
            <a:pathLst>
              <a:path w="5591175" h="3343275">
                <a:moveTo>
                  <a:pt x="114307" y="0"/>
                </a:moveTo>
                <a:lnTo>
                  <a:pt x="5476868" y="0"/>
                </a:lnTo>
                <a:cubicBezTo>
                  <a:pt x="5539956" y="0"/>
                  <a:pt x="5591175" y="51219"/>
                  <a:pt x="5591175" y="114307"/>
                </a:cubicBezTo>
                <a:lnTo>
                  <a:pt x="5591175" y="3228968"/>
                </a:lnTo>
                <a:cubicBezTo>
                  <a:pt x="5591175" y="3292056"/>
                  <a:pt x="5539956" y="3343275"/>
                  <a:pt x="5476868" y="3343275"/>
                </a:cubicBezTo>
                <a:lnTo>
                  <a:pt x="114307" y="3343275"/>
                </a:lnTo>
                <a:cubicBezTo>
                  <a:pt x="51219" y="3343275"/>
                  <a:pt x="0" y="3292056"/>
                  <a:pt x="0" y="32289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FFBEB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6" name="Shape 4"/>
          <p:cNvSpPr/>
          <p:nvPr/>
        </p:nvSpPr>
        <p:spPr>
          <a:xfrm>
            <a:off x="714375" y="16287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9669" y="32407"/>
                </a:moveTo>
                <a:lnTo>
                  <a:pt x="95250" y="40109"/>
                </a:lnTo>
                <a:lnTo>
                  <a:pt x="100831" y="32407"/>
                </a:lnTo>
                <a:cubicBezTo>
                  <a:pt x="110133" y="19534"/>
                  <a:pt x="125090" y="11906"/>
                  <a:pt x="140977" y="11906"/>
                </a:cubicBezTo>
                <a:cubicBezTo>
                  <a:pt x="168325" y="11906"/>
                  <a:pt x="190500" y="34082"/>
                  <a:pt x="190500" y="61429"/>
                </a:cubicBezTo>
                <a:lnTo>
                  <a:pt x="190500" y="62396"/>
                </a:lnTo>
                <a:cubicBezTo>
                  <a:pt x="190500" y="104142"/>
                  <a:pt x="138447" y="152623"/>
                  <a:pt x="111286" y="173348"/>
                </a:cubicBezTo>
                <a:cubicBezTo>
                  <a:pt x="106673" y="176845"/>
                  <a:pt x="101017" y="178594"/>
                  <a:pt x="95250" y="178594"/>
                </a:cubicBezTo>
                <a:cubicBezTo>
                  <a:pt x="89483" y="178594"/>
                  <a:pt x="83790" y="176882"/>
                  <a:pt x="79214" y="173348"/>
                </a:cubicBezTo>
                <a:cubicBezTo>
                  <a:pt x="52053" y="152623"/>
                  <a:pt x="0" y="104142"/>
                  <a:pt x="0" y="62396"/>
                </a:cubicBezTo>
                <a:lnTo>
                  <a:pt x="0" y="61429"/>
                </a:lnTo>
                <a:cubicBezTo>
                  <a:pt x="0" y="34082"/>
                  <a:pt x="22175" y="11906"/>
                  <a:pt x="49523" y="11906"/>
                </a:cubicBezTo>
                <a:cubicBezTo>
                  <a:pt x="65410" y="11906"/>
                  <a:pt x="80367" y="19534"/>
                  <a:pt x="89669" y="3240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152525" y="1590675"/>
            <a:ext cx="1047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胖东来文化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85788" y="2109788"/>
            <a:ext cx="5191125" cy="695325"/>
          </a:xfrm>
          <a:custGeom>
            <a:avLst/>
            <a:gdLst/>
            <a:ahLst/>
            <a:cxnLst/>
            <a:rect l="l" t="t" r="r" b="b"/>
            <a:pathLst>
              <a:path w="5191125" h="695325">
                <a:moveTo>
                  <a:pt x="76201" y="0"/>
                </a:moveTo>
                <a:lnTo>
                  <a:pt x="5114924" y="0"/>
                </a:lnTo>
                <a:cubicBezTo>
                  <a:pt x="5157009" y="0"/>
                  <a:pt x="5191125" y="34116"/>
                  <a:pt x="5191125" y="76201"/>
                </a:cubicBezTo>
                <a:lnTo>
                  <a:pt x="5191125" y="619124"/>
                </a:lnTo>
                <a:cubicBezTo>
                  <a:pt x="5191125" y="661209"/>
                  <a:pt x="5157009" y="695325"/>
                  <a:pt x="51149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23900" y="22669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42059"/>
                </a:moveTo>
                <a:lnTo>
                  <a:pt x="76200" y="134124"/>
                </a:lnTo>
                <a:lnTo>
                  <a:pt x="76349" y="134064"/>
                </a:lnTo>
                <a:cubicBezTo>
                  <a:pt x="92601" y="127308"/>
                  <a:pt x="110044" y="123825"/>
                  <a:pt x="127635" y="123825"/>
                </a:cubicBezTo>
                <a:lnTo>
                  <a:pt x="133350" y="123825"/>
                </a:lnTo>
                <a:lnTo>
                  <a:pt x="133350" y="28575"/>
                </a:lnTo>
                <a:lnTo>
                  <a:pt x="127635" y="28575"/>
                </a:lnTo>
                <a:cubicBezTo>
                  <a:pt x="115074" y="28575"/>
                  <a:pt x="102602" y="31075"/>
                  <a:pt x="90994" y="35897"/>
                </a:cubicBezTo>
                <a:cubicBezTo>
                  <a:pt x="85993" y="37981"/>
                  <a:pt x="81052" y="40035"/>
                  <a:pt x="76200" y="42059"/>
                </a:cubicBezTo>
                <a:close/>
                <a:moveTo>
                  <a:pt x="68729" y="18306"/>
                </a:moveTo>
                <a:lnTo>
                  <a:pt x="76200" y="21431"/>
                </a:lnTo>
                <a:lnTo>
                  <a:pt x="83671" y="18306"/>
                </a:lnTo>
                <a:cubicBezTo>
                  <a:pt x="97601" y="12502"/>
                  <a:pt x="112544" y="9525"/>
                  <a:pt x="127635" y="9525"/>
                </a:cubicBezTo>
                <a:lnTo>
                  <a:pt x="138113" y="9525"/>
                </a:lnTo>
                <a:cubicBezTo>
                  <a:pt x="146000" y="9525"/>
                  <a:pt x="152400" y="15925"/>
                  <a:pt x="152400" y="23813"/>
                </a:cubicBezTo>
                <a:lnTo>
                  <a:pt x="152400" y="128588"/>
                </a:lnTo>
                <a:cubicBezTo>
                  <a:pt x="152400" y="136475"/>
                  <a:pt x="146000" y="142875"/>
                  <a:pt x="138113" y="142875"/>
                </a:cubicBezTo>
                <a:lnTo>
                  <a:pt x="127635" y="142875"/>
                </a:lnTo>
                <a:cubicBezTo>
                  <a:pt x="112544" y="142875"/>
                  <a:pt x="97601" y="145852"/>
                  <a:pt x="83671" y="151656"/>
                </a:cubicBezTo>
                <a:lnTo>
                  <a:pt x="79861" y="153233"/>
                </a:lnTo>
                <a:cubicBezTo>
                  <a:pt x="77510" y="154216"/>
                  <a:pt x="74890" y="154216"/>
                  <a:pt x="72539" y="153233"/>
                </a:cubicBezTo>
                <a:lnTo>
                  <a:pt x="68729" y="151656"/>
                </a:lnTo>
                <a:cubicBezTo>
                  <a:pt x="54799" y="145852"/>
                  <a:pt x="39856" y="142875"/>
                  <a:pt x="24765" y="142875"/>
                </a:cubicBezTo>
                <a:lnTo>
                  <a:pt x="14288" y="142875"/>
                </a:lnTo>
                <a:cubicBezTo>
                  <a:pt x="6400" y="142875"/>
                  <a:pt x="0" y="136475"/>
                  <a:pt x="0" y="128588"/>
                </a:cubicBezTo>
                <a:lnTo>
                  <a:pt x="0" y="23813"/>
                </a:lnTo>
                <a:cubicBezTo>
                  <a:pt x="0" y="15925"/>
                  <a:pt x="6400" y="9525"/>
                  <a:pt x="14288" y="9525"/>
                </a:cubicBezTo>
                <a:lnTo>
                  <a:pt x="24765" y="9525"/>
                </a:lnTo>
                <a:cubicBezTo>
                  <a:pt x="39856" y="9525"/>
                  <a:pt x="54799" y="12502"/>
                  <a:pt x="68729" y="18306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10" name="Text 8"/>
          <p:cNvSpPr/>
          <p:nvPr/>
        </p:nvSpPr>
        <p:spPr>
          <a:xfrm>
            <a:off x="971550" y="222885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幸福生命手册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04850" y="249555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企业核心价值观与生活理念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5788" y="2928938"/>
            <a:ext cx="5191125" cy="695325"/>
          </a:xfrm>
          <a:custGeom>
            <a:avLst/>
            <a:gdLst/>
            <a:ahLst/>
            <a:cxnLst/>
            <a:rect l="l" t="t" r="r" b="b"/>
            <a:pathLst>
              <a:path w="5191125" h="695325">
                <a:moveTo>
                  <a:pt x="76201" y="0"/>
                </a:moveTo>
                <a:lnTo>
                  <a:pt x="5114924" y="0"/>
                </a:lnTo>
                <a:cubicBezTo>
                  <a:pt x="5157009" y="0"/>
                  <a:pt x="5191125" y="34116"/>
                  <a:pt x="5191125" y="76201"/>
                </a:cubicBezTo>
                <a:lnTo>
                  <a:pt x="5191125" y="619124"/>
                </a:lnTo>
                <a:cubicBezTo>
                  <a:pt x="5191125" y="661209"/>
                  <a:pt x="5157009" y="695325"/>
                  <a:pt x="51149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23900" y="3086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5043" y="6310"/>
                </a:moveTo>
                <a:lnTo>
                  <a:pt x="91678" y="19675"/>
                </a:lnTo>
                <a:lnTo>
                  <a:pt x="132725" y="60722"/>
                </a:lnTo>
                <a:lnTo>
                  <a:pt x="146090" y="47357"/>
                </a:lnTo>
                <a:cubicBezTo>
                  <a:pt x="150138" y="43339"/>
                  <a:pt x="152400" y="37862"/>
                  <a:pt x="152400" y="32147"/>
                </a:cubicBezTo>
                <a:cubicBezTo>
                  <a:pt x="152400" y="26432"/>
                  <a:pt x="150138" y="20955"/>
                  <a:pt x="146090" y="16937"/>
                </a:cubicBezTo>
                <a:lnTo>
                  <a:pt x="135463" y="6310"/>
                </a:lnTo>
                <a:cubicBezTo>
                  <a:pt x="131445" y="2262"/>
                  <a:pt x="125968" y="0"/>
                  <a:pt x="120253" y="0"/>
                </a:cubicBezTo>
                <a:cubicBezTo>
                  <a:pt x="114538" y="0"/>
                  <a:pt x="109061" y="2262"/>
                  <a:pt x="105043" y="6310"/>
                </a:cubicBezTo>
                <a:close/>
                <a:moveTo>
                  <a:pt x="81588" y="29766"/>
                </a:moveTo>
                <a:lnTo>
                  <a:pt x="17532" y="93791"/>
                </a:lnTo>
                <a:cubicBezTo>
                  <a:pt x="14347" y="96976"/>
                  <a:pt x="12025" y="100965"/>
                  <a:pt x="10805" y="105311"/>
                </a:cubicBezTo>
                <a:lnTo>
                  <a:pt x="268" y="143351"/>
                </a:lnTo>
                <a:cubicBezTo>
                  <a:pt x="-417" y="145822"/>
                  <a:pt x="268" y="148501"/>
                  <a:pt x="2113" y="150316"/>
                </a:cubicBezTo>
                <a:cubicBezTo>
                  <a:pt x="3959" y="152132"/>
                  <a:pt x="6608" y="152846"/>
                  <a:pt x="9079" y="152162"/>
                </a:cubicBezTo>
                <a:lnTo>
                  <a:pt x="47119" y="141595"/>
                </a:lnTo>
                <a:cubicBezTo>
                  <a:pt x="51465" y="140375"/>
                  <a:pt x="55424" y="138083"/>
                  <a:pt x="58638" y="134868"/>
                </a:cubicBezTo>
                <a:lnTo>
                  <a:pt x="122634" y="70812"/>
                </a:lnTo>
                <a:lnTo>
                  <a:pt x="81588" y="29766"/>
                </a:ln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14" name="Text 12"/>
          <p:cNvSpPr/>
          <p:nvPr/>
        </p:nvSpPr>
        <p:spPr>
          <a:xfrm>
            <a:off x="971550" y="30480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东来随笔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04850" y="331470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创始人思想与日常感悟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5788" y="3748087"/>
            <a:ext cx="5191125" cy="695325"/>
          </a:xfrm>
          <a:custGeom>
            <a:avLst/>
            <a:gdLst/>
            <a:ahLst/>
            <a:cxnLst/>
            <a:rect l="l" t="t" r="r" b="b"/>
            <a:pathLst>
              <a:path w="5191125" h="695325">
                <a:moveTo>
                  <a:pt x="76201" y="0"/>
                </a:moveTo>
                <a:lnTo>
                  <a:pt x="5114924" y="0"/>
                </a:lnTo>
                <a:cubicBezTo>
                  <a:pt x="5157009" y="0"/>
                  <a:pt x="5191125" y="34116"/>
                  <a:pt x="5191125" y="76201"/>
                </a:cubicBezTo>
                <a:lnTo>
                  <a:pt x="5191125" y="619124"/>
                </a:lnTo>
                <a:cubicBezTo>
                  <a:pt x="5191125" y="661209"/>
                  <a:pt x="5157009" y="695325"/>
                  <a:pt x="51149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3425" y="39052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14300" y="152400"/>
                </a:moveTo>
                <a:lnTo>
                  <a:pt x="28575" y="152400"/>
                </a:lnTo>
                <a:cubicBezTo>
                  <a:pt x="12799" y="152400"/>
                  <a:pt x="0" y="139601"/>
                  <a:pt x="0" y="123825"/>
                </a:cubicBezTo>
                <a:lnTo>
                  <a:pt x="0" y="28575"/>
                </a:lnTo>
                <a:cubicBezTo>
                  <a:pt x="0" y="12799"/>
                  <a:pt x="12799" y="0"/>
                  <a:pt x="28575" y="0"/>
                </a:cubicBezTo>
                <a:lnTo>
                  <a:pt x="119062" y="0"/>
                </a:lnTo>
                <a:cubicBezTo>
                  <a:pt x="126950" y="0"/>
                  <a:pt x="133350" y="6400"/>
                  <a:pt x="133350" y="14288"/>
                </a:cubicBezTo>
                <a:lnTo>
                  <a:pt x="133350" y="100013"/>
                </a:lnTo>
                <a:cubicBezTo>
                  <a:pt x="133350" y="106234"/>
                  <a:pt x="129361" y="111532"/>
                  <a:pt x="123825" y="113496"/>
                </a:cubicBezTo>
                <a:lnTo>
                  <a:pt x="123825" y="133350"/>
                </a:lnTo>
                <a:cubicBezTo>
                  <a:pt x="129094" y="133350"/>
                  <a:pt x="133350" y="137606"/>
                  <a:pt x="133350" y="142875"/>
                </a:cubicBezTo>
                <a:cubicBezTo>
                  <a:pt x="133350" y="148144"/>
                  <a:pt x="129094" y="152400"/>
                  <a:pt x="123825" y="152400"/>
                </a:cubicBezTo>
                <a:lnTo>
                  <a:pt x="114300" y="152400"/>
                </a:lnTo>
                <a:close/>
                <a:moveTo>
                  <a:pt x="28575" y="114300"/>
                </a:moveTo>
                <a:cubicBezTo>
                  <a:pt x="23306" y="114300"/>
                  <a:pt x="19050" y="118556"/>
                  <a:pt x="19050" y="123825"/>
                </a:cubicBezTo>
                <a:cubicBezTo>
                  <a:pt x="19050" y="129094"/>
                  <a:pt x="23306" y="133350"/>
                  <a:pt x="28575" y="133350"/>
                </a:cubicBezTo>
                <a:lnTo>
                  <a:pt x="104775" y="133350"/>
                </a:lnTo>
                <a:lnTo>
                  <a:pt x="104775" y="114300"/>
                </a:lnTo>
                <a:lnTo>
                  <a:pt x="28575" y="114300"/>
                </a:lnTo>
                <a:close/>
                <a:moveTo>
                  <a:pt x="38100" y="45244"/>
                </a:moveTo>
                <a:cubicBezTo>
                  <a:pt x="38100" y="49203"/>
                  <a:pt x="41285" y="52388"/>
                  <a:pt x="45244" y="52388"/>
                </a:cubicBezTo>
                <a:lnTo>
                  <a:pt x="97631" y="52388"/>
                </a:lnTo>
                <a:cubicBezTo>
                  <a:pt x="101590" y="52388"/>
                  <a:pt x="104775" y="49203"/>
                  <a:pt x="104775" y="45244"/>
                </a:cubicBezTo>
                <a:cubicBezTo>
                  <a:pt x="104775" y="41285"/>
                  <a:pt x="101590" y="38100"/>
                  <a:pt x="97631" y="38100"/>
                </a:cubicBezTo>
                <a:lnTo>
                  <a:pt x="45244" y="38100"/>
                </a:lnTo>
                <a:cubicBezTo>
                  <a:pt x="41285" y="38100"/>
                  <a:pt x="38100" y="41285"/>
                  <a:pt x="38100" y="45244"/>
                </a:cubicBezTo>
                <a:close/>
                <a:moveTo>
                  <a:pt x="45244" y="66675"/>
                </a:moveTo>
                <a:cubicBezTo>
                  <a:pt x="41285" y="66675"/>
                  <a:pt x="38100" y="69860"/>
                  <a:pt x="38100" y="73819"/>
                </a:cubicBezTo>
                <a:cubicBezTo>
                  <a:pt x="38100" y="77778"/>
                  <a:pt x="41285" y="80962"/>
                  <a:pt x="45244" y="80962"/>
                </a:cubicBezTo>
                <a:lnTo>
                  <a:pt x="97631" y="80962"/>
                </a:lnTo>
                <a:cubicBezTo>
                  <a:pt x="101590" y="80962"/>
                  <a:pt x="104775" y="77778"/>
                  <a:pt x="104775" y="73819"/>
                </a:cubicBezTo>
                <a:cubicBezTo>
                  <a:pt x="104775" y="69860"/>
                  <a:pt x="101590" y="66675"/>
                  <a:pt x="97631" y="66675"/>
                </a:cubicBezTo>
                <a:lnTo>
                  <a:pt x="45244" y="66675"/>
                </a:ln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18" name="Text 16"/>
          <p:cNvSpPr/>
          <p:nvPr/>
        </p:nvSpPr>
        <p:spPr>
          <a:xfrm>
            <a:off x="971550" y="386715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东来书籍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04850" y="413385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企业文化出版物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15063" y="1300163"/>
            <a:ext cx="5591175" cy="2524125"/>
          </a:xfrm>
          <a:custGeom>
            <a:avLst/>
            <a:gdLst/>
            <a:ahLst/>
            <a:cxnLst/>
            <a:rect l="l" t="t" r="r" b="b"/>
            <a:pathLst>
              <a:path w="5591175" h="2524125">
                <a:moveTo>
                  <a:pt x="114292" y="0"/>
                </a:moveTo>
                <a:lnTo>
                  <a:pt x="5476883" y="0"/>
                </a:lnTo>
                <a:cubicBezTo>
                  <a:pt x="5540005" y="0"/>
                  <a:pt x="5591175" y="51170"/>
                  <a:pt x="5591175" y="114292"/>
                </a:cubicBezTo>
                <a:lnTo>
                  <a:pt x="5591175" y="2409833"/>
                </a:lnTo>
                <a:cubicBezTo>
                  <a:pt x="5591175" y="2472955"/>
                  <a:pt x="5540005" y="2524125"/>
                  <a:pt x="5476883" y="2524125"/>
                </a:cubicBezTo>
                <a:lnTo>
                  <a:pt x="114292" y="2524125"/>
                </a:lnTo>
                <a:cubicBezTo>
                  <a:pt x="51170" y="2524125"/>
                  <a:pt x="0" y="2472955"/>
                  <a:pt x="0" y="2409833"/>
                </a:cubicBezTo>
                <a:lnTo>
                  <a:pt x="0" y="114292"/>
                </a:lnTo>
                <a:cubicBezTo>
                  <a:pt x="0" y="51213"/>
                  <a:pt x="51213" y="0"/>
                  <a:pt x="114292" y="0"/>
                </a:cubicBezTo>
                <a:close/>
              </a:path>
            </a:pathLst>
          </a:custGeom>
          <a:solidFill>
            <a:srgbClr val="FFFBEB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41032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22" name="Shape 20"/>
          <p:cNvSpPr/>
          <p:nvPr/>
        </p:nvSpPr>
        <p:spPr>
          <a:xfrm>
            <a:off x="6531769" y="162877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35719" y="23812"/>
                </a:moveTo>
                <a:cubicBezTo>
                  <a:pt x="22585" y="23812"/>
                  <a:pt x="11906" y="34491"/>
                  <a:pt x="11906" y="47625"/>
                </a:cubicBezTo>
                <a:lnTo>
                  <a:pt x="11906" y="142875"/>
                </a:lnTo>
                <a:cubicBezTo>
                  <a:pt x="11906" y="156009"/>
                  <a:pt x="22585" y="166688"/>
                  <a:pt x="35719" y="166688"/>
                </a:cubicBezTo>
                <a:lnTo>
                  <a:pt x="130969" y="166688"/>
                </a:lnTo>
                <a:cubicBezTo>
                  <a:pt x="144103" y="166688"/>
                  <a:pt x="154781" y="156009"/>
                  <a:pt x="154781" y="142875"/>
                </a:cubicBezTo>
                <a:lnTo>
                  <a:pt x="154781" y="47625"/>
                </a:lnTo>
                <a:cubicBezTo>
                  <a:pt x="154781" y="34491"/>
                  <a:pt x="144103" y="23812"/>
                  <a:pt x="130969" y="23812"/>
                </a:cubicBezTo>
                <a:lnTo>
                  <a:pt x="35719" y="23812"/>
                </a:lnTo>
                <a:close/>
                <a:moveTo>
                  <a:pt x="172641" y="125016"/>
                </a:moveTo>
                <a:lnTo>
                  <a:pt x="199988" y="146893"/>
                </a:lnTo>
                <a:cubicBezTo>
                  <a:pt x="201550" y="148158"/>
                  <a:pt x="203485" y="148828"/>
                  <a:pt x="205494" y="148828"/>
                </a:cubicBezTo>
                <a:cubicBezTo>
                  <a:pt x="210369" y="148828"/>
                  <a:pt x="214313" y="144884"/>
                  <a:pt x="214313" y="140010"/>
                </a:cubicBezTo>
                <a:lnTo>
                  <a:pt x="214313" y="50490"/>
                </a:lnTo>
                <a:cubicBezTo>
                  <a:pt x="214313" y="45616"/>
                  <a:pt x="210369" y="41672"/>
                  <a:pt x="205494" y="41672"/>
                </a:cubicBezTo>
                <a:cubicBezTo>
                  <a:pt x="203485" y="41672"/>
                  <a:pt x="201550" y="42342"/>
                  <a:pt x="199988" y="43607"/>
                </a:cubicBezTo>
                <a:lnTo>
                  <a:pt x="172641" y="65484"/>
                </a:lnTo>
                <a:lnTo>
                  <a:pt x="172641" y="12501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6981825" y="1590675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东来影视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15088" y="2109788"/>
            <a:ext cx="5191125" cy="695325"/>
          </a:xfrm>
          <a:custGeom>
            <a:avLst/>
            <a:gdLst/>
            <a:ahLst/>
            <a:cxnLst/>
            <a:rect l="l" t="t" r="r" b="b"/>
            <a:pathLst>
              <a:path w="5191125" h="695325">
                <a:moveTo>
                  <a:pt x="76201" y="0"/>
                </a:moveTo>
                <a:lnTo>
                  <a:pt x="5114924" y="0"/>
                </a:lnTo>
                <a:cubicBezTo>
                  <a:pt x="5157009" y="0"/>
                  <a:pt x="5191125" y="34116"/>
                  <a:pt x="5191125" y="76201"/>
                </a:cubicBezTo>
                <a:lnTo>
                  <a:pt x="5191125" y="619124"/>
                </a:lnTo>
                <a:cubicBezTo>
                  <a:pt x="5191125" y="661209"/>
                  <a:pt x="5157009" y="695325"/>
                  <a:pt x="51149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553200" y="22669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56049" y="43785"/>
                </a:moveTo>
                <a:cubicBezTo>
                  <a:pt x="53786" y="45035"/>
                  <a:pt x="52388" y="47446"/>
                  <a:pt x="52388" y="50006"/>
                </a:cubicBezTo>
                <a:lnTo>
                  <a:pt x="52388" y="102394"/>
                </a:lnTo>
                <a:cubicBezTo>
                  <a:pt x="52388" y="104983"/>
                  <a:pt x="53786" y="107365"/>
                  <a:pt x="56049" y="108615"/>
                </a:cubicBezTo>
                <a:cubicBezTo>
                  <a:pt x="58311" y="109865"/>
                  <a:pt x="61049" y="109835"/>
                  <a:pt x="63282" y="108466"/>
                </a:cubicBezTo>
                <a:lnTo>
                  <a:pt x="106144" y="82272"/>
                </a:lnTo>
                <a:cubicBezTo>
                  <a:pt x="108258" y="80962"/>
                  <a:pt x="109567" y="78671"/>
                  <a:pt x="109567" y="76170"/>
                </a:cubicBezTo>
                <a:cubicBezTo>
                  <a:pt x="109567" y="73670"/>
                  <a:pt x="108258" y="71378"/>
                  <a:pt x="106144" y="70068"/>
                </a:cubicBezTo>
                <a:lnTo>
                  <a:pt x="63282" y="43875"/>
                </a:lnTo>
                <a:cubicBezTo>
                  <a:pt x="61079" y="42535"/>
                  <a:pt x="58311" y="42476"/>
                  <a:pt x="56049" y="43726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26" name="Text 24"/>
          <p:cNvSpPr/>
          <p:nvPr/>
        </p:nvSpPr>
        <p:spPr>
          <a:xfrm>
            <a:off x="6800850" y="2228850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品牌宣传片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534150" y="249555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企业形象与品牌故事视频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15088" y="2928938"/>
            <a:ext cx="5191125" cy="695325"/>
          </a:xfrm>
          <a:custGeom>
            <a:avLst/>
            <a:gdLst/>
            <a:ahLst/>
            <a:cxnLst/>
            <a:rect l="l" t="t" r="r" b="b"/>
            <a:pathLst>
              <a:path w="5191125" h="695325">
                <a:moveTo>
                  <a:pt x="76201" y="0"/>
                </a:moveTo>
                <a:lnTo>
                  <a:pt x="5114924" y="0"/>
                </a:lnTo>
                <a:cubicBezTo>
                  <a:pt x="5157009" y="0"/>
                  <a:pt x="5191125" y="34116"/>
                  <a:pt x="5191125" y="76201"/>
                </a:cubicBezTo>
                <a:lnTo>
                  <a:pt x="5191125" y="619124"/>
                </a:lnTo>
                <a:cubicBezTo>
                  <a:pt x="5191125" y="661209"/>
                  <a:pt x="5157009" y="695325"/>
                  <a:pt x="51149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562725" y="3086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28575"/>
                </a:moveTo>
                <a:cubicBezTo>
                  <a:pt x="0" y="18068"/>
                  <a:pt x="8543" y="9525"/>
                  <a:pt x="19050" y="9525"/>
                </a:cubicBezTo>
                <a:lnTo>
                  <a:pt x="114300" y="9525"/>
                </a:lnTo>
                <a:cubicBezTo>
                  <a:pt x="124807" y="9525"/>
                  <a:pt x="133350" y="18068"/>
                  <a:pt x="133350" y="28575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28575"/>
                </a:lnTo>
                <a:close/>
                <a:moveTo>
                  <a:pt x="14288" y="109537"/>
                </a:moveTo>
                <a:lnTo>
                  <a:pt x="14288" y="119062"/>
                </a:lnTo>
                <a:cubicBezTo>
                  <a:pt x="14288" y="121682"/>
                  <a:pt x="16431" y="123825"/>
                  <a:pt x="19050" y="123825"/>
                </a:cubicBezTo>
                <a:lnTo>
                  <a:pt x="28575" y="123825"/>
                </a:lnTo>
                <a:cubicBezTo>
                  <a:pt x="31194" y="123825"/>
                  <a:pt x="33338" y="121682"/>
                  <a:pt x="33338" y="119062"/>
                </a:cubicBezTo>
                <a:lnTo>
                  <a:pt x="33338" y="109537"/>
                </a:lnTo>
                <a:cubicBezTo>
                  <a:pt x="33338" y="106918"/>
                  <a:pt x="31194" y="104775"/>
                  <a:pt x="28575" y="104775"/>
                </a:cubicBezTo>
                <a:lnTo>
                  <a:pt x="19050" y="104775"/>
                </a:lnTo>
                <a:cubicBezTo>
                  <a:pt x="16431" y="104775"/>
                  <a:pt x="14288" y="106918"/>
                  <a:pt x="14288" y="109537"/>
                </a:cubicBezTo>
                <a:close/>
                <a:moveTo>
                  <a:pt x="104775" y="104775"/>
                </a:moveTo>
                <a:cubicBezTo>
                  <a:pt x="102156" y="104775"/>
                  <a:pt x="100013" y="106918"/>
                  <a:pt x="100013" y="109537"/>
                </a:cubicBezTo>
                <a:lnTo>
                  <a:pt x="100013" y="119062"/>
                </a:lnTo>
                <a:cubicBezTo>
                  <a:pt x="100013" y="121682"/>
                  <a:pt x="102156" y="123825"/>
                  <a:pt x="104775" y="123825"/>
                </a:cubicBezTo>
                <a:lnTo>
                  <a:pt x="114300" y="123825"/>
                </a:lnTo>
                <a:cubicBezTo>
                  <a:pt x="116919" y="123825"/>
                  <a:pt x="119062" y="121682"/>
                  <a:pt x="119062" y="119062"/>
                </a:cubicBezTo>
                <a:lnTo>
                  <a:pt x="119062" y="109537"/>
                </a:lnTo>
                <a:cubicBezTo>
                  <a:pt x="119062" y="106918"/>
                  <a:pt x="116919" y="104775"/>
                  <a:pt x="114300" y="104775"/>
                </a:cubicBezTo>
                <a:lnTo>
                  <a:pt x="104775" y="104775"/>
                </a:lnTo>
                <a:close/>
                <a:moveTo>
                  <a:pt x="14288" y="71438"/>
                </a:moveTo>
                <a:lnTo>
                  <a:pt x="14288" y="80962"/>
                </a:lnTo>
                <a:cubicBezTo>
                  <a:pt x="14288" y="83582"/>
                  <a:pt x="16431" y="85725"/>
                  <a:pt x="19050" y="85725"/>
                </a:cubicBezTo>
                <a:lnTo>
                  <a:pt x="28575" y="85725"/>
                </a:lnTo>
                <a:cubicBezTo>
                  <a:pt x="31194" y="85725"/>
                  <a:pt x="33338" y="83582"/>
                  <a:pt x="33338" y="80962"/>
                </a:cubicBezTo>
                <a:lnTo>
                  <a:pt x="33338" y="71438"/>
                </a:lnTo>
                <a:cubicBezTo>
                  <a:pt x="33338" y="68818"/>
                  <a:pt x="31194" y="66675"/>
                  <a:pt x="28575" y="66675"/>
                </a:cubicBezTo>
                <a:lnTo>
                  <a:pt x="19050" y="66675"/>
                </a:lnTo>
                <a:cubicBezTo>
                  <a:pt x="16431" y="66675"/>
                  <a:pt x="14288" y="68818"/>
                  <a:pt x="14288" y="71438"/>
                </a:cubicBezTo>
                <a:close/>
                <a:moveTo>
                  <a:pt x="104775" y="66675"/>
                </a:moveTo>
                <a:cubicBezTo>
                  <a:pt x="102156" y="66675"/>
                  <a:pt x="100013" y="68818"/>
                  <a:pt x="100013" y="71438"/>
                </a:cubicBezTo>
                <a:lnTo>
                  <a:pt x="100013" y="80962"/>
                </a:lnTo>
                <a:cubicBezTo>
                  <a:pt x="100013" y="83582"/>
                  <a:pt x="102156" y="85725"/>
                  <a:pt x="104775" y="85725"/>
                </a:cubicBezTo>
                <a:lnTo>
                  <a:pt x="114300" y="85725"/>
                </a:lnTo>
                <a:cubicBezTo>
                  <a:pt x="116919" y="85725"/>
                  <a:pt x="119062" y="83582"/>
                  <a:pt x="119062" y="80962"/>
                </a:cubicBezTo>
                <a:lnTo>
                  <a:pt x="119062" y="71438"/>
                </a:lnTo>
                <a:cubicBezTo>
                  <a:pt x="119062" y="68818"/>
                  <a:pt x="116919" y="66675"/>
                  <a:pt x="114300" y="66675"/>
                </a:cubicBezTo>
                <a:lnTo>
                  <a:pt x="104775" y="66675"/>
                </a:lnTo>
                <a:close/>
                <a:moveTo>
                  <a:pt x="14288" y="33338"/>
                </a:moveTo>
                <a:lnTo>
                  <a:pt x="14288" y="42863"/>
                </a:lnTo>
                <a:cubicBezTo>
                  <a:pt x="14288" y="45482"/>
                  <a:pt x="16431" y="47625"/>
                  <a:pt x="19050" y="47625"/>
                </a:cubicBezTo>
                <a:lnTo>
                  <a:pt x="28575" y="47625"/>
                </a:lnTo>
                <a:cubicBezTo>
                  <a:pt x="31194" y="47625"/>
                  <a:pt x="33338" y="45482"/>
                  <a:pt x="33338" y="42863"/>
                </a:cubicBezTo>
                <a:lnTo>
                  <a:pt x="33338" y="33338"/>
                </a:lnTo>
                <a:cubicBezTo>
                  <a:pt x="33338" y="30718"/>
                  <a:pt x="31194" y="28575"/>
                  <a:pt x="28575" y="28575"/>
                </a:cubicBezTo>
                <a:lnTo>
                  <a:pt x="19050" y="28575"/>
                </a:lnTo>
                <a:cubicBezTo>
                  <a:pt x="16431" y="28575"/>
                  <a:pt x="14288" y="30718"/>
                  <a:pt x="14288" y="33338"/>
                </a:cubicBezTo>
                <a:close/>
                <a:moveTo>
                  <a:pt x="104775" y="28575"/>
                </a:moveTo>
                <a:cubicBezTo>
                  <a:pt x="102156" y="28575"/>
                  <a:pt x="100013" y="30718"/>
                  <a:pt x="100013" y="33338"/>
                </a:cubicBezTo>
                <a:lnTo>
                  <a:pt x="100013" y="42863"/>
                </a:lnTo>
                <a:cubicBezTo>
                  <a:pt x="100013" y="45482"/>
                  <a:pt x="102156" y="47625"/>
                  <a:pt x="104775" y="47625"/>
                </a:cubicBezTo>
                <a:lnTo>
                  <a:pt x="114300" y="47625"/>
                </a:lnTo>
                <a:cubicBezTo>
                  <a:pt x="116919" y="47625"/>
                  <a:pt x="119062" y="45482"/>
                  <a:pt x="119062" y="42863"/>
                </a:cubicBezTo>
                <a:lnTo>
                  <a:pt x="119062" y="33338"/>
                </a:lnTo>
                <a:cubicBezTo>
                  <a:pt x="119062" y="30718"/>
                  <a:pt x="116919" y="28575"/>
                  <a:pt x="114300" y="28575"/>
                </a:cubicBezTo>
                <a:lnTo>
                  <a:pt x="104775" y="28575"/>
                </a:ln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30" name="Text 28"/>
          <p:cNvSpPr/>
          <p:nvPr/>
        </p:nvSpPr>
        <p:spPr>
          <a:xfrm>
            <a:off x="6800850" y="3048000"/>
            <a:ext cx="533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纪录片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534150" y="331470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企业发展历程与员工故事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215063" y="3986213"/>
            <a:ext cx="5591175" cy="2524125"/>
          </a:xfrm>
          <a:custGeom>
            <a:avLst/>
            <a:gdLst/>
            <a:ahLst/>
            <a:cxnLst/>
            <a:rect l="l" t="t" r="r" b="b"/>
            <a:pathLst>
              <a:path w="5591175" h="2524125">
                <a:moveTo>
                  <a:pt x="114292" y="0"/>
                </a:moveTo>
                <a:lnTo>
                  <a:pt x="5476883" y="0"/>
                </a:lnTo>
                <a:cubicBezTo>
                  <a:pt x="5540005" y="0"/>
                  <a:pt x="5591175" y="51170"/>
                  <a:pt x="5591175" y="114292"/>
                </a:cubicBezTo>
                <a:lnTo>
                  <a:pt x="5591175" y="2409833"/>
                </a:lnTo>
                <a:cubicBezTo>
                  <a:pt x="5591175" y="2472955"/>
                  <a:pt x="5540005" y="2524125"/>
                  <a:pt x="5476883" y="2524125"/>
                </a:cubicBezTo>
                <a:lnTo>
                  <a:pt x="114292" y="2524125"/>
                </a:lnTo>
                <a:cubicBezTo>
                  <a:pt x="51170" y="2524125"/>
                  <a:pt x="0" y="2472955"/>
                  <a:pt x="0" y="2409833"/>
                </a:cubicBezTo>
                <a:lnTo>
                  <a:pt x="0" y="114292"/>
                </a:lnTo>
                <a:cubicBezTo>
                  <a:pt x="0" y="51213"/>
                  <a:pt x="51213" y="0"/>
                  <a:pt x="114292" y="0"/>
                </a:cubicBezTo>
                <a:close/>
              </a:path>
            </a:pathLst>
          </a:custGeom>
          <a:solidFill>
            <a:srgbClr val="FFFBEB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410325" y="41814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34" name="Shape 32"/>
          <p:cNvSpPr/>
          <p:nvPr/>
        </p:nvSpPr>
        <p:spPr>
          <a:xfrm>
            <a:off x="6531769" y="43148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32705" y="4279"/>
                </a:moveTo>
                <a:cubicBezTo>
                  <a:pt x="28501" y="1712"/>
                  <a:pt x="22994" y="3088"/>
                  <a:pt x="20427" y="7293"/>
                </a:cubicBezTo>
                <a:cubicBezTo>
                  <a:pt x="11199" y="22547"/>
                  <a:pt x="5916" y="40444"/>
                  <a:pt x="5916" y="59531"/>
                </a:cubicBezTo>
                <a:cubicBezTo>
                  <a:pt x="5916" y="78618"/>
                  <a:pt x="11199" y="96515"/>
                  <a:pt x="20427" y="111770"/>
                </a:cubicBezTo>
                <a:cubicBezTo>
                  <a:pt x="22994" y="115974"/>
                  <a:pt x="28463" y="117351"/>
                  <a:pt x="32705" y="114784"/>
                </a:cubicBezTo>
                <a:cubicBezTo>
                  <a:pt x="36947" y="112216"/>
                  <a:pt x="38286" y="106747"/>
                  <a:pt x="35719" y="102505"/>
                </a:cubicBezTo>
                <a:cubicBezTo>
                  <a:pt x="28166" y="90004"/>
                  <a:pt x="23812" y="75270"/>
                  <a:pt x="23812" y="59531"/>
                </a:cubicBezTo>
                <a:cubicBezTo>
                  <a:pt x="23812" y="43793"/>
                  <a:pt x="28166" y="29059"/>
                  <a:pt x="35756" y="16520"/>
                </a:cubicBezTo>
                <a:cubicBezTo>
                  <a:pt x="38323" y="12316"/>
                  <a:pt x="36947" y="6809"/>
                  <a:pt x="32742" y="4242"/>
                </a:cubicBezTo>
                <a:close/>
                <a:moveTo>
                  <a:pt x="181570" y="4279"/>
                </a:moveTo>
                <a:cubicBezTo>
                  <a:pt x="177366" y="6846"/>
                  <a:pt x="175989" y="12316"/>
                  <a:pt x="178557" y="16557"/>
                </a:cubicBezTo>
                <a:cubicBezTo>
                  <a:pt x="186147" y="29096"/>
                  <a:pt x="190500" y="43830"/>
                  <a:pt x="190500" y="59568"/>
                </a:cubicBezTo>
                <a:cubicBezTo>
                  <a:pt x="190500" y="75307"/>
                  <a:pt x="186147" y="90041"/>
                  <a:pt x="178557" y="102580"/>
                </a:cubicBezTo>
                <a:cubicBezTo>
                  <a:pt x="175989" y="106784"/>
                  <a:pt x="177366" y="112291"/>
                  <a:pt x="181570" y="114858"/>
                </a:cubicBezTo>
                <a:cubicBezTo>
                  <a:pt x="185775" y="117425"/>
                  <a:pt x="191281" y="116049"/>
                  <a:pt x="193849" y="111844"/>
                </a:cubicBezTo>
                <a:cubicBezTo>
                  <a:pt x="203076" y="96589"/>
                  <a:pt x="208359" y="78693"/>
                  <a:pt x="208359" y="59606"/>
                </a:cubicBezTo>
                <a:cubicBezTo>
                  <a:pt x="208359" y="40518"/>
                  <a:pt x="203076" y="22547"/>
                  <a:pt x="193849" y="7293"/>
                </a:cubicBezTo>
                <a:cubicBezTo>
                  <a:pt x="191281" y="3088"/>
                  <a:pt x="185812" y="1712"/>
                  <a:pt x="181570" y="4279"/>
                </a:cubicBezTo>
                <a:close/>
                <a:moveTo>
                  <a:pt x="119063" y="80144"/>
                </a:moveTo>
                <a:cubicBezTo>
                  <a:pt x="126169" y="76014"/>
                  <a:pt x="130969" y="68349"/>
                  <a:pt x="130969" y="59531"/>
                </a:cubicBezTo>
                <a:cubicBezTo>
                  <a:pt x="130969" y="46397"/>
                  <a:pt x="120290" y="35719"/>
                  <a:pt x="107156" y="35719"/>
                </a:cubicBezTo>
                <a:cubicBezTo>
                  <a:pt x="94022" y="35719"/>
                  <a:pt x="83344" y="46397"/>
                  <a:pt x="83344" y="59531"/>
                </a:cubicBezTo>
                <a:cubicBezTo>
                  <a:pt x="83344" y="68349"/>
                  <a:pt x="88143" y="76051"/>
                  <a:pt x="95250" y="80144"/>
                </a:cubicBezTo>
                <a:lnTo>
                  <a:pt x="95250" y="178594"/>
                </a:lnTo>
                <a:cubicBezTo>
                  <a:pt x="95250" y="185179"/>
                  <a:pt x="100571" y="190500"/>
                  <a:pt x="107156" y="190500"/>
                </a:cubicBezTo>
                <a:cubicBezTo>
                  <a:pt x="113742" y="190500"/>
                  <a:pt x="119063" y="185179"/>
                  <a:pt x="119063" y="178594"/>
                </a:cubicBezTo>
                <a:lnTo>
                  <a:pt x="119063" y="80144"/>
                </a:lnTo>
                <a:close/>
                <a:moveTo>
                  <a:pt x="67047" y="33858"/>
                </a:moveTo>
                <a:cubicBezTo>
                  <a:pt x="69726" y="29691"/>
                  <a:pt x="68498" y="24185"/>
                  <a:pt x="64368" y="21506"/>
                </a:cubicBezTo>
                <a:cubicBezTo>
                  <a:pt x="60238" y="18827"/>
                  <a:pt x="54694" y="20055"/>
                  <a:pt x="52015" y="24185"/>
                </a:cubicBezTo>
                <a:cubicBezTo>
                  <a:pt x="45467" y="34379"/>
                  <a:pt x="41672" y="46509"/>
                  <a:pt x="41672" y="59531"/>
                </a:cubicBezTo>
                <a:cubicBezTo>
                  <a:pt x="41672" y="72554"/>
                  <a:pt x="45467" y="84683"/>
                  <a:pt x="52015" y="94878"/>
                </a:cubicBezTo>
                <a:cubicBezTo>
                  <a:pt x="54694" y="99045"/>
                  <a:pt x="60201" y="100236"/>
                  <a:pt x="64368" y="97557"/>
                </a:cubicBezTo>
                <a:cubicBezTo>
                  <a:pt x="68535" y="94878"/>
                  <a:pt x="69726" y="89371"/>
                  <a:pt x="67047" y="85204"/>
                </a:cubicBezTo>
                <a:cubicBezTo>
                  <a:pt x="62285" y="77800"/>
                  <a:pt x="59531" y="68982"/>
                  <a:pt x="59531" y="59531"/>
                </a:cubicBezTo>
                <a:cubicBezTo>
                  <a:pt x="59531" y="50081"/>
                  <a:pt x="62285" y="41263"/>
                  <a:pt x="67047" y="33858"/>
                </a:cubicBezTo>
                <a:close/>
                <a:moveTo>
                  <a:pt x="162297" y="24185"/>
                </a:moveTo>
                <a:cubicBezTo>
                  <a:pt x="159618" y="20017"/>
                  <a:pt x="154112" y="18827"/>
                  <a:pt x="149944" y="21506"/>
                </a:cubicBezTo>
                <a:cubicBezTo>
                  <a:pt x="145777" y="24185"/>
                  <a:pt x="144587" y="29691"/>
                  <a:pt x="147265" y="33858"/>
                </a:cubicBezTo>
                <a:cubicBezTo>
                  <a:pt x="152028" y="41263"/>
                  <a:pt x="154781" y="50081"/>
                  <a:pt x="154781" y="59531"/>
                </a:cubicBezTo>
                <a:cubicBezTo>
                  <a:pt x="154781" y="68982"/>
                  <a:pt x="152028" y="77800"/>
                  <a:pt x="147265" y="85204"/>
                </a:cubicBezTo>
                <a:cubicBezTo>
                  <a:pt x="144587" y="89371"/>
                  <a:pt x="145814" y="94878"/>
                  <a:pt x="149944" y="97557"/>
                </a:cubicBezTo>
                <a:cubicBezTo>
                  <a:pt x="154074" y="100236"/>
                  <a:pt x="159618" y="99008"/>
                  <a:pt x="162297" y="94878"/>
                </a:cubicBezTo>
                <a:cubicBezTo>
                  <a:pt x="168846" y="84683"/>
                  <a:pt x="172641" y="72554"/>
                  <a:pt x="172641" y="59531"/>
                </a:cubicBezTo>
                <a:cubicBezTo>
                  <a:pt x="172641" y="46509"/>
                  <a:pt x="168846" y="34379"/>
                  <a:pt x="162297" y="2418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3"/>
          <p:cNvSpPr/>
          <p:nvPr/>
        </p:nvSpPr>
        <p:spPr>
          <a:xfrm>
            <a:off x="6981825" y="4276725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文化直播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15088" y="4795838"/>
            <a:ext cx="5191125" cy="695325"/>
          </a:xfrm>
          <a:custGeom>
            <a:avLst/>
            <a:gdLst/>
            <a:ahLst/>
            <a:cxnLst/>
            <a:rect l="l" t="t" r="r" b="b"/>
            <a:pathLst>
              <a:path w="5191125" h="695325">
                <a:moveTo>
                  <a:pt x="76201" y="0"/>
                </a:moveTo>
                <a:lnTo>
                  <a:pt x="5114924" y="0"/>
                </a:lnTo>
                <a:cubicBezTo>
                  <a:pt x="5157009" y="0"/>
                  <a:pt x="5191125" y="34116"/>
                  <a:pt x="5191125" y="76201"/>
                </a:cubicBezTo>
                <a:lnTo>
                  <a:pt x="5191125" y="619124"/>
                </a:lnTo>
                <a:cubicBezTo>
                  <a:pt x="5191125" y="661209"/>
                  <a:pt x="5157009" y="695325"/>
                  <a:pt x="51149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6572250" y="49530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7150" y="0"/>
                </a:moveTo>
                <a:cubicBezTo>
                  <a:pt x="41374" y="0"/>
                  <a:pt x="28575" y="12799"/>
                  <a:pt x="28575" y="28575"/>
                </a:cubicBezTo>
                <a:lnTo>
                  <a:pt x="28575" y="66675"/>
                </a:lnTo>
                <a:cubicBezTo>
                  <a:pt x="28575" y="82451"/>
                  <a:pt x="41374" y="95250"/>
                  <a:pt x="57150" y="95250"/>
                </a:cubicBezTo>
                <a:cubicBezTo>
                  <a:pt x="72926" y="95250"/>
                  <a:pt x="85725" y="82451"/>
                  <a:pt x="85725" y="66675"/>
                </a:cubicBezTo>
                <a:lnTo>
                  <a:pt x="85725" y="28575"/>
                </a:lnTo>
                <a:cubicBezTo>
                  <a:pt x="85725" y="12799"/>
                  <a:pt x="72926" y="0"/>
                  <a:pt x="57150" y="0"/>
                </a:cubicBezTo>
                <a:close/>
                <a:moveTo>
                  <a:pt x="14288" y="54769"/>
                </a:moveTo>
                <a:cubicBezTo>
                  <a:pt x="14288" y="50810"/>
                  <a:pt x="11103" y="47625"/>
                  <a:pt x="7144" y="47625"/>
                </a:cubicBezTo>
                <a:cubicBezTo>
                  <a:pt x="3185" y="47625"/>
                  <a:pt x="0" y="50810"/>
                  <a:pt x="0" y="54769"/>
                </a:cubicBezTo>
                <a:lnTo>
                  <a:pt x="0" y="66675"/>
                </a:lnTo>
                <a:cubicBezTo>
                  <a:pt x="0" y="95816"/>
                  <a:pt x="21818" y="119866"/>
                  <a:pt x="50006" y="123379"/>
                </a:cubicBezTo>
                <a:lnTo>
                  <a:pt x="50006" y="138113"/>
                </a:lnTo>
                <a:lnTo>
                  <a:pt x="35719" y="138113"/>
                </a:lnTo>
                <a:cubicBezTo>
                  <a:pt x="31760" y="138113"/>
                  <a:pt x="28575" y="141297"/>
                  <a:pt x="28575" y="145256"/>
                </a:cubicBezTo>
                <a:cubicBezTo>
                  <a:pt x="28575" y="149215"/>
                  <a:pt x="31760" y="152400"/>
                  <a:pt x="35719" y="152400"/>
                </a:cubicBezTo>
                <a:lnTo>
                  <a:pt x="78581" y="152400"/>
                </a:lnTo>
                <a:cubicBezTo>
                  <a:pt x="82540" y="152400"/>
                  <a:pt x="85725" y="149215"/>
                  <a:pt x="85725" y="145256"/>
                </a:cubicBezTo>
                <a:cubicBezTo>
                  <a:pt x="85725" y="141297"/>
                  <a:pt x="82540" y="138113"/>
                  <a:pt x="78581" y="138113"/>
                </a:cubicBezTo>
                <a:lnTo>
                  <a:pt x="64294" y="138113"/>
                </a:lnTo>
                <a:lnTo>
                  <a:pt x="64294" y="123379"/>
                </a:lnTo>
                <a:cubicBezTo>
                  <a:pt x="92482" y="119866"/>
                  <a:pt x="114300" y="95816"/>
                  <a:pt x="114300" y="66675"/>
                </a:cubicBezTo>
                <a:lnTo>
                  <a:pt x="114300" y="54769"/>
                </a:lnTo>
                <a:cubicBezTo>
                  <a:pt x="114300" y="50810"/>
                  <a:pt x="111115" y="47625"/>
                  <a:pt x="107156" y="47625"/>
                </a:cubicBezTo>
                <a:cubicBezTo>
                  <a:pt x="103197" y="47625"/>
                  <a:pt x="100013" y="50810"/>
                  <a:pt x="100013" y="54769"/>
                </a:cubicBezTo>
                <a:lnTo>
                  <a:pt x="100013" y="66675"/>
                </a:lnTo>
                <a:cubicBezTo>
                  <a:pt x="100013" y="90339"/>
                  <a:pt x="80814" y="109537"/>
                  <a:pt x="57150" y="109537"/>
                </a:cubicBezTo>
                <a:cubicBezTo>
                  <a:pt x="33486" y="109537"/>
                  <a:pt x="14288" y="90339"/>
                  <a:pt x="14288" y="66675"/>
                </a:cubicBezTo>
                <a:lnTo>
                  <a:pt x="14288" y="54769"/>
                </a:ln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38" name="Text 36"/>
          <p:cNvSpPr/>
          <p:nvPr/>
        </p:nvSpPr>
        <p:spPr>
          <a:xfrm>
            <a:off x="6800850" y="49149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东来讲堂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534150" y="518160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企业文化分享与员工培训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15088" y="5614988"/>
            <a:ext cx="5191125" cy="695325"/>
          </a:xfrm>
          <a:custGeom>
            <a:avLst/>
            <a:gdLst/>
            <a:ahLst/>
            <a:cxnLst/>
            <a:rect l="l" t="t" r="r" b="b"/>
            <a:pathLst>
              <a:path w="5191125" h="695325">
                <a:moveTo>
                  <a:pt x="76201" y="0"/>
                </a:moveTo>
                <a:lnTo>
                  <a:pt x="5114924" y="0"/>
                </a:lnTo>
                <a:cubicBezTo>
                  <a:pt x="5157009" y="0"/>
                  <a:pt x="5191125" y="34116"/>
                  <a:pt x="5191125" y="76201"/>
                </a:cubicBezTo>
                <a:lnTo>
                  <a:pt x="5191125" y="619124"/>
                </a:lnTo>
                <a:cubicBezTo>
                  <a:pt x="5191125" y="661209"/>
                  <a:pt x="5157009" y="695325"/>
                  <a:pt x="51149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EE685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534150" y="577215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42" name="Text 40"/>
          <p:cNvSpPr/>
          <p:nvPr/>
        </p:nvSpPr>
        <p:spPr>
          <a:xfrm>
            <a:off x="6800850" y="573405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互动直播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534150" y="600075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员工互动与文化活动直播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0420" y="320420"/>
            <a:ext cx="1161524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spc="5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BRAND &amp; ABOUT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0420" y="576757"/>
            <a:ext cx="11695348" cy="3204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71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品牌与关于我们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4426" y="1093435"/>
            <a:ext cx="5671443" cy="2122786"/>
          </a:xfrm>
          <a:custGeom>
            <a:avLst/>
            <a:gdLst/>
            <a:ahLst/>
            <a:cxnLst/>
            <a:rect l="l" t="t" r="r" b="b"/>
            <a:pathLst>
              <a:path w="5671443" h="2122786">
                <a:moveTo>
                  <a:pt x="96120" y="0"/>
                </a:moveTo>
                <a:lnTo>
                  <a:pt x="5575323" y="0"/>
                </a:lnTo>
                <a:cubicBezTo>
                  <a:pt x="5628409" y="0"/>
                  <a:pt x="5671443" y="43034"/>
                  <a:pt x="5671443" y="96120"/>
                </a:cubicBezTo>
                <a:lnTo>
                  <a:pt x="5671443" y="2026666"/>
                </a:lnTo>
                <a:cubicBezTo>
                  <a:pt x="5671443" y="2079752"/>
                  <a:pt x="5628409" y="2122786"/>
                  <a:pt x="5575323" y="2122786"/>
                </a:cubicBezTo>
                <a:lnTo>
                  <a:pt x="96120" y="2122786"/>
                </a:lnTo>
                <a:cubicBezTo>
                  <a:pt x="43034" y="2122786"/>
                  <a:pt x="0" y="2079752"/>
                  <a:pt x="0" y="2026666"/>
                </a:cubicBezTo>
                <a:lnTo>
                  <a:pt x="0" y="96120"/>
                </a:lnTo>
                <a:cubicBezTo>
                  <a:pt x="0" y="43070"/>
                  <a:pt x="43070" y="0"/>
                  <a:pt x="96120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88641" y="1257650"/>
            <a:ext cx="384505" cy="384505"/>
          </a:xfrm>
          <a:custGeom>
            <a:avLst/>
            <a:gdLst/>
            <a:ahLst/>
            <a:cxnLst/>
            <a:rect l="l" t="t" r="r" b="b"/>
            <a:pathLst>
              <a:path w="384505" h="384505">
                <a:moveTo>
                  <a:pt x="64085" y="0"/>
                </a:moveTo>
                <a:lnTo>
                  <a:pt x="320419" y="0"/>
                </a:lnTo>
                <a:cubicBezTo>
                  <a:pt x="355813" y="0"/>
                  <a:pt x="384505" y="28692"/>
                  <a:pt x="384505" y="64085"/>
                </a:cubicBezTo>
                <a:lnTo>
                  <a:pt x="384505" y="320419"/>
                </a:lnTo>
                <a:cubicBezTo>
                  <a:pt x="384505" y="355813"/>
                  <a:pt x="355813" y="384505"/>
                  <a:pt x="320419" y="384505"/>
                </a:cubicBezTo>
                <a:lnTo>
                  <a:pt x="64085" y="384505"/>
                </a:lnTo>
                <a:cubicBezTo>
                  <a:pt x="28692" y="384505"/>
                  <a:pt x="0" y="355813"/>
                  <a:pt x="0" y="320419"/>
                </a:cubicBezTo>
                <a:lnTo>
                  <a:pt x="0" y="64085"/>
                </a:lnTo>
                <a:cubicBezTo>
                  <a:pt x="0" y="28692"/>
                  <a:pt x="28692" y="0"/>
                  <a:pt x="64085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" name="Shape 4"/>
          <p:cNvSpPr/>
          <p:nvPr/>
        </p:nvSpPr>
        <p:spPr>
          <a:xfrm>
            <a:off x="620815" y="1369798"/>
            <a:ext cx="120158" cy="160210"/>
          </a:xfrm>
          <a:custGeom>
            <a:avLst/>
            <a:gdLst/>
            <a:ahLst/>
            <a:cxnLst/>
            <a:rect l="l" t="t" r="r" b="b"/>
            <a:pathLst>
              <a:path w="120158" h="160210">
                <a:moveTo>
                  <a:pt x="20026" y="0"/>
                </a:moveTo>
                <a:cubicBezTo>
                  <a:pt x="8981" y="0"/>
                  <a:pt x="0" y="8981"/>
                  <a:pt x="0" y="20026"/>
                </a:cubicBezTo>
                <a:lnTo>
                  <a:pt x="0" y="140184"/>
                </a:lnTo>
                <a:cubicBezTo>
                  <a:pt x="0" y="151230"/>
                  <a:pt x="8981" y="160210"/>
                  <a:pt x="20026" y="160210"/>
                </a:cubicBezTo>
                <a:lnTo>
                  <a:pt x="100131" y="160210"/>
                </a:lnTo>
                <a:cubicBezTo>
                  <a:pt x="111177" y="160210"/>
                  <a:pt x="120158" y="151230"/>
                  <a:pt x="120158" y="140184"/>
                </a:cubicBezTo>
                <a:lnTo>
                  <a:pt x="120158" y="20026"/>
                </a:lnTo>
                <a:cubicBezTo>
                  <a:pt x="120158" y="8981"/>
                  <a:pt x="111177" y="0"/>
                  <a:pt x="100131" y="0"/>
                </a:cubicBezTo>
                <a:lnTo>
                  <a:pt x="20026" y="0"/>
                </a:lnTo>
                <a:close/>
                <a:moveTo>
                  <a:pt x="55072" y="110145"/>
                </a:moveTo>
                <a:lnTo>
                  <a:pt x="65085" y="110145"/>
                </a:lnTo>
                <a:cubicBezTo>
                  <a:pt x="70624" y="110145"/>
                  <a:pt x="75099" y="114619"/>
                  <a:pt x="75099" y="120158"/>
                </a:cubicBezTo>
                <a:lnTo>
                  <a:pt x="75099" y="145191"/>
                </a:lnTo>
                <a:lnTo>
                  <a:pt x="45059" y="145191"/>
                </a:lnTo>
                <a:lnTo>
                  <a:pt x="45059" y="120158"/>
                </a:lnTo>
                <a:cubicBezTo>
                  <a:pt x="45059" y="114619"/>
                  <a:pt x="49534" y="110145"/>
                  <a:pt x="55072" y="110145"/>
                </a:cubicBezTo>
                <a:close/>
                <a:moveTo>
                  <a:pt x="30039" y="35046"/>
                </a:moveTo>
                <a:cubicBezTo>
                  <a:pt x="30039" y="32292"/>
                  <a:pt x="32292" y="30039"/>
                  <a:pt x="35046" y="30039"/>
                </a:cubicBezTo>
                <a:lnTo>
                  <a:pt x="45059" y="30039"/>
                </a:lnTo>
                <a:cubicBezTo>
                  <a:pt x="47813" y="30039"/>
                  <a:pt x="50066" y="32292"/>
                  <a:pt x="50066" y="35046"/>
                </a:cubicBezTo>
                <a:lnTo>
                  <a:pt x="50066" y="45059"/>
                </a:lnTo>
                <a:cubicBezTo>
                  <a:pt x="50066" y="47813"/>
                  <a:pt x="47813" y="50066"/>
                  <a:pt x="45059" y="50066"/>
                </a:cubicBezTo>
                <a:lnTo>
                  <a:pt x="35046" y="50066"/>
                </a:lnTo>
                <a:cubicBezTo>
                  <a:pt x="32292" y="50066"/>
                  <a:pt x="30039" y="47813"/>
                  <a:pt x="30039" y="45059"/>
                </a:cubicBezTo>
                <a:lnTo>
                  <a:pt x="30039" y="35046"/>
                </a:lnTo>
                <a:close/>
                <a:moveTo>
                  <a:pt x="75099" y="30039"/>
                </a:moveTo>
                <a:lnTo>
                  <a:pt x="85112" y="30039"/>
                </a:lnTo>
                <a:cubicBezTo>
                  <a:pt x="87865" y="30039"/>
                  <a:pt x="90118" y="32292"/>
                  <a:pt x="90118" y="35046"/>
                </a:cubicBezTo>
                <a:lnTo>
                  <a:pt x="90118" y="45059"/>
                </a:lnTo>
                <a:cubicBezTo>
                  <a:pt x="90118" y="47813"/>
                  <a:pt x="87865" y="50066"/>
                  <a:pt x="85112" y="50066"/>
                </a:cubicBezTo>
                <a:lnTo>
                  <a:pt x="75099" y="50066"/>
                </a:lnTo>
                <a:cubicBezTo>
                  <a:pt x="72345" y="50066"/>
                  <a:pt x="70092" y="47813"/>
                  <a:pt x="70092" y="45059"/>
                </a:cubicBezTo>
                <a:lnTo>
                  <a:pt x="70092" y="35046"/>
                </a:lnTo>
                <a:cubicBezTo>
                  <a:pt x="70092" y="32292"/>
                  <a:pt x="72345" y="30039"/>
                  <a:pt x="75099" y="30039"/>
                </a:cubicBezTo>
                <a:close/>
                <a:moveTo>
                  <a:pt x="30039" y="75099"/>
                </a:moveTo>
                <a:cubicBezTo>
                  <a:pt x="30039" y="72345"/>
                  <a:pt x="32292" y="70092"/>
                  <a:pt x="35046" y="70092"/>
                </a:cubicBezTo>
                <a:lnTo>
                  <a:pt x="45059" y="70092"/>
                </a:lnTo>
                <a:cubicBezTo>
                  <a:pt x="47813" y="70092"/>
                  <a:pt x="50066" y="72345"/>
                  <a:pt x="50066" y="75099"/>
                </a:cubicBezTo>
                <a:lnTo>
                  <a:pt x="50066" y="85112"/>
                </a:lnTo>
                <a:cubicBezTo>
                  <a:pt x="50066" y="87865"/>
                  <a:pt x="47813" y="90118"/>
                  <a:pt x="45059" y="90118"/>
                </a:cubicBezTo>
                <a:lnTo>
                  <a:pt x="35046" y="90118"/>
                </a:lnTo>
                <a:cubicBezTo>
                  <a:pt x="32292" y="90118"/>
                  <a:pt x="30039" y="87865"/>
                  <a:pt x="30039" y="85112"/>
                </a:cubicBezTo>
                <a:lnTo>
                  <a:pt x="30039" y="75099"/>
                </a:lnTo>
                <a:close/>
                <a:moveTo>
                  <a:pt x="75099" y="70092"/>
                </a:moveTo>
                <a:lnTo>
                  <a:pt x="85112" y="70092"/>
                </a:lnTo>
                <a:cubicBezTo>
                  <a:pt x="87865" y="70092"/>
                  <a:pt x="90118" y="72345"/>
                  <a:pt x="90118" y="75099"/>
                </a:cubicBezTo>
                <a:lnTo>
                  <a:pt x="90118" y="85112"/>
                </a:lnTo>
                <a:cubicBezTo>
                  <a:pt x="90118" y="87865"/>
                  <a:pt x="87865" y="90118"/>
                  <a:pt x="85112" y="90118"/>
                </a:cubicBezTo>
                <a:lnTo>
                  <a:pt x="75099" y="90118"/>
                </a:lnTo>
                <a:cubicBezTo>
                  <a:pt x="72345" y="90118"/>
                  <a:pt x="70092" y="87865"/>
                  <a:pt x="70092" y="85112"/>
                </a:cubicBezTo>
                <a:lnTo>
                  <a:pt x="70092" y="75099"/>
                </a:lnTo>
                <a:cubicBezTo>
                  <a:pt x="70092" y="72345"/>
                  <a:pt x="72345" y="70092"/>
                  <a:pt x="75099" y="7009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969272" y="1337756"/>
            <a:ext cx="720946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企业简介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92647" y="1774329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92778" y="1874460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企业概况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92778" y="2098754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企业发展历程与愿景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92647" y="2463233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92778" y="2563364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门店导览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92778" y="2787658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各门店位置与介绍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24426" y="3352399"/>
            <a:ext cx="5671443" cy="2122786"/>
          </a:xfrm>
          <a:custGeom>
            <a:avLst/>
            <a:gdLst/>
            <a:ahLst/>
            <a:cxnLst/>
            <a:rect l="l" t="t" r="r" b="b"/>
            <a:pathLst>
              <a:path w="5671443" h="2122786">
                <a:moveTo>
                  <a:pt x="96120" y="0"/>
                </a:moveTo>
                <a:lnTo>
                  <a:pt x="5575323" y="0"/>
                </a:lnTo>
                <a:cubicBezTo>
                  <a:pt x="5628409" y="0"/>
                  <a:pt x="5671443" y="43034"/>
                  <a:pt x="5671443" y="96120"/>
                </a:cubicBezTo>
                <a:lnTo>
                  <a:pt x="5671443" y="2026666"/>
                </a:lnTo>
                <a:cubicBezTo>
                  <a:pt x="5671443" y="2079752"/>
                  <a:pt x="5628409" y="2122786"/>
                  <a:pt x="5575323" y="2122786"/>
                </a:cubicBezTo>
                <a:lnTo>
                  <a:pt x="96120" y="2122786"/>
                </a:lnTo>
                <a:cubicBezTo>
                  <a:pt x="43034" y="2122786"/>
                  <a:pt x="0" y="2079752"/>
                  <a:pt x="0" y="2026666"/>
                </a:cubicBezTo>
                <a:lnTo>
                  <a:pt x="0" y="96120"/>
                </a:lnTo>
                <a:cubicBezTo>
                  <a:pt x="0" y="43070"/>
                  <a:pt x="43070" y="0"/>
                  <a:pt x="96120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88641" y="3516615"/>
            <a:ext cx="384505" cy="384505"/>
          </a:xfrm>
          <a:custGeom>
            <a:avLst/>
            <a:gdLst/>
            <a:ahLst/>
            <a:cxnLst/>
            <a:rect l="l" t="t" r="r" b="b"/>
            <a:pathLst>
              <a:path w="384505" h="384505">
                <a:moveTo>
                  <a:pt x="64085" y="0"/>
                </a:moveTo>
                <a:lnTo>
                  <a:pt x="320419" y="0"/>
                </a:lnTo>
                <a:cubicBezTo>
                  <a:pt x="355813" y="0"/>
                  <a:pt x="384505" y="28692"/>
                  <a:pt x="384505" y="64085"/>
                </a:cubicBezTo>
                <a:lnTo>
                  <a:pt x="384505" y="320419"/>
                </a:lnTo>
                <a:cubicBezTo>
                  <a:pt x="384505" y="355813"/>
                  <a:pt x="355813" y="384505"/>
                  <a:pt x="320419" y="384505"/>
                </a:cubicBezTo>
                <a:lnTo>
                  <a:pt x="64085" y="384505"/>
                </a:lnTo>
                <a:cubicBezTo>
                  <a:pt x="28692" y="384505"/>
                  <a:pt x="0" y="355813"/>
                  <a:pt x="0" y="320419"/>
                </a:cubicBezTo>
                <a:lnTo>
                  <a:pt x="0" y="64085"/>
                </a:lnTo>
                <a:cubicBezTo>
                  <a:pt x="0" y="28692"/>
                  <a:pt x="28692" y="0"/>
                  <a:pt x="64085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16" name="Shape 14"/>
          <p:cNvSpPr/>
          <p:nvPr/>
        </p:nvSpPr>
        <p:spPr>
          <a:xfrm>
            <a:off x="600788" y="3628762"/>
            <a:ext cx="160210" cy="160210"/>
          </a:xfrm>
          <a:custGeom>
            <a:avLst/>
            <a:gdLst/>
            <a:ahLst/>
            <a:cxnLst/>
            <a:rect l="l" t="t" r="r" b="b"/>
            <a:pathLst>
              <a:path w="160210" h="160210">
                <a:moveTo>
                  <a:pt x="160210" y="80105"/>
                </a:moveTo>
                <a:cubicBezTo>
                  <a:pt x="160210" y="80387"/>
                  <a:pt x="160210" y="80668"/>
                  <a:pt x="160210" y="80950"/>
                </a:cubicBezTo>
                <a:cubicBezTo>
                  <a:pt x="160085" y="92371"/>
                  <a:pt x="149696" y="100131"/>
                  <a:pt x="138275" y="100131"/>
                </a:cubicBezTo>
                <a:lnTo>
                  <a:pt x="107641" y="100131"/>
                </a:lnTo>
                <a:cubicBezTo>
                  <a:pt x="99349" y="100131"/>
                  <a:pt x="92622" y="106859"/>
                  <a:pt x="92622" y="115151"/>
                </a:cubicBezTo>
                <a:cubicBezTo>
                  <a:pt x="92622" y="116215"/>
                  <a:pt x="92747" y="117248"/>
                  <a:pt x="92934" y="118249"/>
                </a:cubicBezTo>
                <a:cubicBezTo>
                  <a:pt x="93592" y="121441"/>
                  <a:pt x="94968" y="124507"/>
                  <a:pt x="96314" y="127605"/>
                </a:cubicBezTo>
                <a:cubicBezTo>
                  <a:pt x="98223" y="131923"/>
                  <a:pt x="100100" y="136210"/>
                  <a:pt x="100100" y="140747"/>
                </a:cubicBezTo>
                <a:cubicBezTo>
                  <a:pt x="100100" y="150698"/>
                  <a:pt x="93341" y="159741"/>
                  <a:pt x="83391" y="160148"/>
                </a:cubicBezTo>
                <a:cubicBezTo>
                  <a:pt x="82295" y="160179"/>
                  <a:pt x="81200" y="160210"/>
                  <a:pt x="80074" y="160210"/>
                </a:cubicBezTo>
                <a:cubicBezTo>
                  <a:pt x="35828" y="160210"/>
                  <a:pt x="-31" y="124351"/>
                  <a:pt x="-31" y="80105"/>
                </a:cubicBezTo>
                <a:cubicBezTo>
                  <a:pt x="-31" y="35860"/>
                  <a:pt x="35860" y="0"/>
                  <a:pt x="80105" y="0"/>
                </a:cubicBezTo>
                <a:cubicBezTo>
                  <a:pt x="124351" y="0"/>
                  <a:pt x="160210" y="35860"/>
                  <a:pt x="160210" y="80105"/>
                </a:cubicBezTo>
                <a:close/>
                <a:moveTo>
                  <a:pt x="40053" y="90118"/>
                </a:moveTo>
                <a:cubicBezTo>
                  <a:pt x="40053" y="84592"/>
                  <a:pt x="35566" y="80105"/>
                  <a:pt x="30039" y="80105"/>
                </a:cubicBezTo>
                <a:cubicBezTo>
                  <a:pt x="24513" y="80105"/>
                  <a:pt x="20026" y="84592"/>
                  <a:pt x="20026" y="90118"/>
                </a:cubicBezTo>
                <a:cubicBezTo>
                  <a:pt x="20026" y="95645"/>
                  <a:pt x="24513" y="100131"/>
                  <a:pt x="30039" y="100131"/>
                </a:cubicBezTo>
                <a:cubicBezTo>
                  <a:pt x="35566" y="100131"/>
                  <a:pt x="40053" y="95645"/>
                  <a:pt x="40053" y="90118"/>
                </a:cubicBezTo>
                <a:close/>
                <a:moveTo>
                  <a:pt x="40053" y="60079"/>
                </a:moveTo>
                <a:cubicBezTo>
                  <a:pt x="45579" y="60079"/>
                  <a:pt x="50066" y="55592"/>
                  <a:pt x="50066" y="50066"/>
                </a:cubicBezTo>
                <a:cubicBezTo>
                  <a:pt x="50066" y="44539"/>
                  <a:pt x="45579" y="40053"/>
                  <a:pt x="40053" y="40053"/>
                </a:cubicBezTo>
                <a:cubicBezTo>
                  <a:pt x="34526" y="40053"/>
                  <a:pt x="30039" y="44539"/>
                  <a:pt x="30039" y="50066"/>
                </a:cubicBezTo>
                <a:cubicBezTo>
                  <a:pt x="30039" y="55592"/>
                  <a:pt x="34526" y="60079"/>
                  <a:pt x="40053" y="60079"/>
                </a:cubicBezTo>
                <a:close/>
                <a:moveTo>
                  <a:pt x="90118" y="30039"/>
                </a:moveTo>
                <a:cubicBezTo>
                  <a:pt x="90118" y="24513"/>
                  <a:pt x="85632" y="20026"/>
                  <a:pt x="80105" y="20026"/>
                </a:cubicBezTo>
                <a:cubicBezTo>
                  <a:pt x="74579" y="20026"/>
                  <a:pt x="70092" y="24513"/>
                  <a:pt x="70092" y="30039"/>
                </a:cubicBezTo>
                <a:cubicBezTo>
                  <a:pt x="70092" y="35566"/>
                  <a:pt x="74579" y="40053"/>
                  <a:pt x="80105" y="40053"/>
                </a:cubicBezTo>
                <a:cubicBezTo>
                  <a:pt x="85632" y="40053"/>
                  <a:pt x="90118" y="35566"/>
                  <a:pt x="90118" y="30039"/>
                </a:cubicBezTo>
                <a:close/>
                <a:moveTo>
                  <a:pt x="120158" y="60079"/>
                </a:moveTo>
                <a:cubicBezTo>
                  <a:pt x="125684" y="60079"/>
                  <a:pt x="130171" y="55592"/>
                  <a:pt x="130171" y="50066"/>
                </a:cubicBezTo>
                <a:cubicBezTo>
                  <a:pt x="130171" y="44539"/>
                  <a:pt x="125684" y="40053"/>
                  <a:pt x="120158" y="40053"/>
                </a:cubicBezTo>
                <a:cubicBezTo>
                  <a:pt x="114631" y="40053"/>
                  <a:pt x="110145" y="44539"/>
                  <a:pt x="110145" y="50066"/>
                </a:cubicBezTo>
                <a:cubicBezTo>
                  <a:pt x="110145" y="55592"/>
                  <a:pt x="114631" y="60079"/>
                  <a:pt x="120158" y="6007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969272" y="3596720"/>
            <a:ext cx="720946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品牌艺术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92647" y="4033293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592778" y="4133424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品牌视觉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92778" y="4357719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品牌设计与视觉呈现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92647" y="4722197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92778" y="4822329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艺术展览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92778" y="5046623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品牌相关艺术活动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5130" y="1093435"/>
            <a:ext cx="5671443" cy="2811690"/>
          </a:xfrm>
          <a:custGeom>
            <a:avLst/>
            <a:gdLst/>
            <a:ahLst/>
            <a:cxnLst/>
            <a:rect l="l" t="t" r="r" b="b"/>
            <a:pathLst>
              <a:path w="5671443" h="2811690">
                <a:moveTo>
                  <a:pt x="96132" y="0"/>
                </a:moveTo>
                <a:lnTo>
                  <a:pt x="5575311" y="0"/>
                </a:lnTo>
                <a:cubicBezTo>
                  <a:pt x="5628403" y="0"/>
                  <a:pt x="5671443" y="43040"/>
                  <a:pt x="5671443" y="96132"/>
                </a:cubicBezTo>
                <a:lnTo>
                  <a:pt x="5671443" y="2715558"/>
                </a:lnTo>
                <a:cubicBezTo>
                  <a:pt x="5671443" y="2768650"/>
                  <a:pt x="5628403" y="2811690"/>
                  <a:pt x="5575311" y="2811690"/>
                </a:cubicBezTo>
                <a:lnTo>
                  <a:pt x="96132" y="2811690"/>
                </a:lnTo>
                <a:cubicBezTo>
                  <a:pt x="43040" y="2811690"/>
                  <a:pt x="0" y="2768650"/>
                  <a:pt x="0" y="2715558"/>
                </a:cubicBezTo>
                <a:lnTo>
                  <a:pt x="0" y="96132"/>
                </a:lnTo>
                <a:cubicBezTo>
                  <a:pt x="0" y="43075"/>
                  <a:pt x="43075" y="0"/>
                  <a:pt x="96132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359346" y="1257650"/>
            <a:ext cx="384505" cy="384505"/>
          </a:xfrm>
          <a:custGeom>
            <a:avLst/>
            <a:gdLst/>
            <a:ahLst/>
            <a:cxnLst/>
            <a:rect l="l" t="t" r="r" b="b"/>
            <a:pathLst>
              <a:path w="384505" h="384505">
                <a:moveTo>
                  <a:pt x="64085" y="0"/>
                </a:moveTo>
                <a:lnTo>
                  <a:pt x="320419" y="0"/>
                </a:lnTo>
                <a:cubicBezTo>
                  <a:pt x="355813" y="0"/>
                  <a:pt x="384505" y="28692"/>
                  <a:pt x="384505" y="64085"/>
                </a:cubicBezTo>
                <a:lnTo>
                  <a:pt x="384505" y="320419"/>
                </a:lnTo>
                <a:cubicBezTo>
                  <a:pt x="384505" y="355813"/>
                  <a:pt x="355813" y="384505"/>
                  <a:pt x="320419" y="384505"/>
                </a:cubicBezTo>
                <a:lnTo>
                  <a:pt x="64085" y="384505"/>
                </a:lnTo>
                <a:cubicBezTo>
                  <a:pt x="28692" y="384505"/>
                  <a:pt x="0" y="355813"/>
                  <a:pt x="0" y="320419"/>
                </a:cubicBezTo>
                <a:lnTo>
                  <a:pt x="0" y="64085"/>
                </a:lnTo>
                <a:cubicBezTo>
                  <a:pt x="0" y="28692"/>
                  <a:pt x="28692" y="0"/>
                  <a:pt x="64085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26" name="Shape 24"/>
          <p:cNvSpPr/>
          <p:nvPr/>
        </p:nvSpPr>
        <p:spPr>
          <a:xfrm>
            <a:off x="6471493" y="1369798"/>
            <a:ext cx="160210" cy="160210"/>
          </a:xfrm>
          <a:custGeom>
            <a:avLst/>
            <a:gdLst/>
            <a:ahLst/>
            <a:cxnLst/>
            <a:rect l="l" t="t" r="r" b="b"/>
            <a:pathLst>
              <a:path w="160210" h="160210">
                <a:moveTo>
                  <a:pt x="10013" y="10013"/>
                </a:moveTo>
                <a:cubicBezTo>
                  <a:pt x="15552" y="10013"/>
                  <a:pt x="20026" y="14488"/>
                  <a:pt x="20026" y="20026"/>
                </a:cubicBezTo>
                <a:lnTo>
                  <a:pt x="20026" y="125164"/>
                </a:lnTo>
                <a:cubicBezTo>
                  <a:pt x="20026" y="127918"/>
                  <a:pt x="22279" y="130171"/>
                  <a:pt x="25033" y="130171"/>
                </a:cubicBezTo>
                <a:lnTo>
                  <a:pt x="150197" y="130171"/>
                </a:lnTo>
                <a:cubicBezTo>
                  <a:pt x="155736" y="130171"/>
                  <a:pt x="160210" y="134645"/>
                  <a:pt x="160210" y="140184"/>
                </a:cubicBezTo>
                <a:cubicBezTo>
                  <a:pt x="160210" y="145722"/>
                  <a:pt x="155736" y="150197"/>
                  <a:pt x="150197" y="150197"/>
                </a:cubicBezTo>
                <a:lnTo>
                  <a:pt x="25033" y="150197"/>
                </a:lnTo>
                <a:cubicBezTo>
                  <a:pt x="11202" y="150197"/>
                  <a:pt x="0" y="138995"/>
                  <a:pt x="0" y="125164"/>
                </a:cubicBezTo>
                <a:lnTo>
                  <a:pt x="0" y="20026"/>
                </a:lnTo>
                <a:cubicBezTo>
                  <a:pt x="0" y="14488"/>
                  <a:pt x="4475" y="10013"/>
                  <a:pt x="10013" y="10013"/>
                </a:cubicBezTo>
                <a:close/>
                <a:moveTo>
                  <a:pt x="40053" y="30039"/>
                </a:moveTo>
                <a:cubicBezTo>
                  <a:pt x="40053" y="24501"/>
                  <a:pt x="44527" y="20026"/>
                  <a:pt x="50066" y="20026"/>
                </a:cubicBezTo>
                <a:lnTo>
                  <a:pt x="110145" y="20026"/>
                </a:lnTo>
                <a:cubicBezTo>
                  <a:pt x="115683" y="20026"/>
                  <a:pt x="120158" y="24501"/>
                  <a:pt x="120158" y="30039"/>
                </a:cubicBezTo>
                <a:cubicBezTo>
                  <a:pt x="120158" y="35578"/>
                  <a:pt x="115683" y="40053"/>
                  <a:pt x="110145" y="40053"/>
                </a:cubicBezTo>
                <a:lnTo>
                  <a:pt x="50066" y="40053"/>
                </a:lnTo>
                <a:cubicBezTo>
                  <a:pt x="44527" y="40053"/>
                  <a:pt x="40053" y="35578"/>
                  <a:pt x="40053" y="30039"/>
                </a:cubicBezTo>
                <a:close/>
                <a:moveTo>
                  <a:pt x="50066" y="55072"/>
                </a:moveTo>
                <a:lnTo>
                  <a:pt x="90118" y="55072"/>
                </a:lnTo>
                <a:cubicBezTo>
                  <a:pt x="95657" y="55072"/>
                  <a:pt x="100131" y="59547"/>
                  <a:pt x="100131" y="65085"/>
                </a:cubicBezTo>
                <a:cubicBezTo>
                  <a:pt x="100131" y="70624"/>
                  <a:pt x="95657" y="75099"/>
                  <a:pt x="90118" y="75099"/>
                </a:cubicBezTo>
                <a:lnTo>
                  <a:pt x="50066" y="75099"/>
                </a:lnTo>
                <a:cubicBezTo>
                  <a:pt x="44527" y="75099"/>
                  <a:pt x="40053" y="70624"/>
                  <a:pt x="40053" y="65085"/>
                </a:cubicBezTo>
                <a:cubicBezTo>
                  <a:pt x="40053" y="59547"/>
                  <a:pt x="44527" y="55072"/>
                  <a:pt x="50066" y="55072"/>
                </a:cubicBezTo>
                <a:close/>
                <a:moveTo>
                  <a:pt x="50066" y="90118"/>
                </a:moveTo>
                <a:lnTo>
                  <a:pt x="130171" y="90118"/>
                </a:lnTo>
                <a:cubicBezTo>
                  <a:pt x="135709" y="90118"/>
                  <a:pt x="140184" y="94593"/>
                  <a:pt x="140184" y="100131"/>
                </a:cubicBezTo>
                <a:cubicBezTo>
                  <a:pt x="140184" y="105670"/>
                  <a:pt x="135709" y="110145"/>
                  <a:pt x="130171" y="110145"/>
                </a:cubicBezTo>
                <a:lnTo>
                  <a:pt x="50066" y="110145"/>
                </a:lnTo>
                <a:cubicBezTo>
                  <a:pt x="44527" y="110145"/>
                  <a:pt x="40053" y="105670"/>
                  <a:pt x="40053" y="100131"/>
                </a:cubicBezTo>
                <a:cubicBezTo>
                  <a:pt x="40053" y="94593"/>
                  <a:pt x="44527" y="90118"/>
                  <a:pt x="50066" y="9011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6839976" y="1337756"/>
            <a:ext cx="720946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运营批露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63351" y="1774329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6463482" y="1874460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数据报告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463482" y="2098754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经营数据/人员流失/客诉数据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63351" y="2463233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463482" y="2563364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法律维权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463482" y="2787658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企业法律事务公示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63351" y="3152137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6463482" y="3252268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事件报告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63482" y="3476562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重大事件说明与处理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95130" y="4041304"/>
            <a:ext cx="5671443" cy="2811690"/>
          </a:xfrm>
          <a:custGeom>
            <a:avLst/>
            <a:gdLst/>
            <a:ahLst/>
            <a:cxnLst/>
            <a:rect l="l" t="t" r="r" b="b"/>
            <a:pathLst>
              <a:path w="5671443" h="2811690">
                <a:moveTo>
                  <a:pt x="96132" y="0"/>
                </a:moveTo>
                <a:lnTo>
                  <a:pt x="5575311" y="0"/>
                </a:lnTo>
                <a:cubicBezTo>
                  <a:pt x="5628403" y="0"/>
                  <a:pt x="5671443" y="43040"/>
                  <a:pt x="5671443" y="96132"/>
                </a:cubicBezTo>
                <a:lnTo>
                  <a:pt x="5671443" y="2715558"/>
                </a:lnTo>
                <a:cubicBezTo>
                  <a:pt x="5671443" y="2768650"/>
                  <a:pt x="5628403" y="2811690"/>
                  <a:pt x="5575311" y="2811690"/>
                </a:cubicBezTo>
                <a:lnTo>
                  <a:pt x="96132" y="2811690"/>
                </a:lnTo>
                <a:cubicBezTo>
                  <a:pt x="43040" y="2811690"/>
                  <a:pt x="0" y="2768650"/>
                  <a:pt x="0" y="2715558"/>
                </a:cubicBezTo>
                <a:lnTo>
                  <a:pt x="0" y="96132"/>
                </a:lnTo>
                <a:cubicBezTo>
                  <a:pt x="0" y="43075"/>
                  <a:pt x="43075" y="0"/>
                  <a:pt x="96132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359346" y="4205519"/>
            <a:ext cx="384505" cy="384505"/>
          </a:xfrm>
          <a:custGeom>
            <a:avLst/>
            <a:gdLst/>
            <a:ahLst/>
            <a:cxnLst/>
            <a:rect l="l" t="t" r="r" b="b"/>
            <a:pathLst>
              <a:path w="384505" h="384505">
                <a:moveTo>
                  <a:pt x="64085" y="0"/>
                </a:moveTo>
                <a:lnTo>
                  <a:pt x="320419" y="0"/>
                </a:lnTo>
                <a:cubicBezTo>
                  <a:pt x="355813" y="0"/>
                  <a:pt x="384505" y="28692"/>
                  <a:pt x="384505" y="64085"/>
                </a:cubicBezTo>
                <a:lnTo>
                  <a:pt x="384505" y="320419"/>
                </a:lnTo>
                <a:cubicBezTo>
                  <a:pt x="384505" y="355813"/>
                  <a:pt x="355813" y="384505"/>
                  <a:pt x="320419" y="384505"/>
                </a:cubicBezTo>
                <a:lnTo>
                  <a:pt x="64085" y="384505"/>
                </a:lnTo>
                <a:cubicBezTo>
                  <a:pt x="28692" y="384505"/>
                  <a:pt x="0" y="355813"/>
                  <a:pt x="0" y="320419"/>
                </a:cubicBezTo>
                <a:lnTo>
                  <a:pt x="0" y="64085"/>
                </a:lnTo>
                <a:cubicBezTo>
                  <a:pt x="0" y="28692"/>
                  <a:pt x="28692" y="0"/>
                  <a:pt x="64085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39" name="Shape 37"/>
          <p:cNvSpPr/>
          <p:nvPr/>
        </p:nvSpPr>
        <p:spPr>
          <a:xfrm>
            <a:off x="6471493" y="4317666"/>
            <a:ext cx="160210" cy="160210"/>
          </a:xfrm>
          <a:custGeom>
            <a:avLst/>
            <a:gdLst/>
            <a:ahLst/>
            <a:cxnLst/>
            <a:rect l="l" t="t" r="r" b="b"/>
            <a:pathLst>
              <a:path w="160210" h="160210">
                <a:moveTo>
                  <a:pt x="50128" y="7823"/>
                </a:moveTo>
                <a:cubicBezTo>
                  <a:pt x="47656" y="1909"/>
                  <a:pt x="41210" y="-1220"/>
                  <a:pt x="35077" y="438"/>
                </a:cubicBezTo>
                <a:lnTo>
                  <a:pt x="33356" y="907"/>
                </a:lnTo>
                <a:cubicBezTo>
                  <a:pt x="13142" y="6415"/>
                  <a:pt x="-4130" y="26003"/>
                  <a:pt x="907" y="49847"/>
                </a:cubicBezTo>
                <a:cubicBezTo>
                  <a:pt x="12516" y="104606"/>
                  <a:pt x="55604" y="147694"/>
                  <a:pt x="110364" y="159303"/>
                </a:cubicBezTo>
                <a:cubicBezTo>
                  <a:pt x="134239" y="164372"/>
                  <a:pt x="153796" y="147068"/>
                  <a:pt x="159303" y="126854"/>
                </a:cubicBezTo>
                <a:lnTo>
                  <a:pt x="159772" y="125133"/>
                </a:lnTo>
                <a:cubicBezTo>
                  <a:pt x="161462" y="118969"/>
                  <a:pt x="158301" y="112523"/>
                  <a:pt x="152419" y="110082"/>
                </a:cubicBezTo>
                <a:lnTo>
                  <a:pt x="121973" y="97409"/>
                </a:lnTo>
                <a:cubicBezTo>
                  <a:pt x="116810" y="95250"/>
                  <a:pt x="110833" y="96752"/>
                  <a:pt x="107266" y="101101"/>
                </a:cubicBezTo>
                <a:lnTo>
                  <a:pt x="95187" y="115871"/>
                </a:lnTo>
                <a:cubicBezTo>
                  <a:pt x="73190" y="104950"/>
                  <a:pt x="55479" y="86676"/>
                  <a:pt x="45309" y="64241"/>
                </a:cubicBezTo>
                <a:lnTo>
                  <a:pt x="59140" y="52976"/>
                </a:lnTo>
                <a:cubicBezTo>
                  <a:pt x="63490" y="49440"/>
                  <a:pt x="64960" y="43463"/>
                  <a:pt x="62832" y="38269"/>
                </a:cubicBezTo>
                <a:lnTo>
                  <a:pt x="50128" y="782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Text 38"/>
          <p:cNvSpPr/>
          <p:nvPr/>
        </p:nvSpPr>
        <p:spPr>
          <a:xfrm>
            <a:off x="6839976" y="4285624"/>
            <a:ext cx="720946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联系我们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63351" y="4722197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463482" y="4822329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联系方式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63482" y="5046623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客服电话/邮箱/地址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63351" y="5411101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6463482" y="5511233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顾客建议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3482" y="5735527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意见反馈渠道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63351" y="6100005"/>
            <a:ext cx="5335001" cy="584767"/>
          </a:xfrm>
          <a:custGeom>
            <a:avLst/>
            <a:gdLst/>
            <a:ahLst/>
            <a:cxnLst/>
            <a:rect l="l" t="t" r="r" b="b"/>
            <a:pathLst>
              <a:path w="5335001" h="584767">
                <a:moveTo>
                  <a:pt x="64085" y="0"/>
                </a:moveTo>
                <a:lnTo>
                  <a:pt x="5270917" y="0"/>
                </a:lnTo>
                <a:cubicBezTo>
                  <a:pt x="5306310" y="0"/>
                  <a:pt x="5335001" y="28692"/>
                  <a:pt x="5335001" y="64085"/>
                </a:cubicBezTo>
                <a:lnTo>
                  <a:pt x="5335001" y="520683"/>
                </a:lnTo>
                <a:cubicBezTo>
                  <a:pt x="5335001" y="556076"/>
                  <a:pt x="5306310" y="584767"/>
                  <a:pt x="5270917" y="584767"/>
                </a:cubicBezTo>
                <a:lnTo>
                  <a:pt x="64085" y="584767"/>
                </a:lnTo>
                <a:cubicBezTo>
                  <a:pt x="28692" y="584767"/>
                  <a:pt x="0" y="556076"/>
                  <a:pt x="0" y="520683"/>
                </a:cubicBezTo>
                <a:lnTo>
                  <a:pt x="0" y="64085"/>
                </a:lnTo>
                <a:cubicBezTo>
                  <a:pt x="0" y="28715"/>
                  <a:pt x="28715" y="0"/>
                  <a:pt x="6408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6463482" y="6200137"/>
            <a:ext cx="519882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招商合作/招聘/开放日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463482" y="6424431"/>
            <a:ext cx="5190812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商务合作与人才招聘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3701" y="373701"/>
            <a:ext cx="11519338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spc="59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SHOP MODULE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3701" y="672662"/>
            <a:ext cx="11612763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48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商城板块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8372" y="1275255"/>
            <a:ext cx="7623503" cy="5577490"/>
          </a:xfrm>
          <a:custGeom>
            <a:avLst/>
            <a:gdLst/>
            <a:ahLst/>
            <a:cxnLst/>
            <a:rect l="l" t="t" r="r" b="b"/>
            <a:pathLst>
              <a:path w="7623503" h="5577490">
                <a:moveTo>
                  <a:pt x="112108" y="0"/>
                </a:moveTo>
                <a:lnTo>
                  <a:pt x="7511396" y="0"/>
                </a:lnTo>
                <a:cubicBezTo>
                  <a:pt x="7573311" y="0"/>
                  <a:pt x="7623503" y="50192"/>
                  <a:pt x="7623503" y="112108"/>
                </a:cubicBezTo>
                <a:lnTo>
                  <a:pt x="7623503" y="5465382"/>
                </a:lnTo>
                <a:cubicBezTo>
                  <a:pt x="7623503" y="5527297"/>
                  <a:pt x="7573311" y="5577490"/>
                  <a:pt x="7511396" y="5577490"/>
                </a:cubicBezTo>
                <a:lnTo>
                  <a:pt x="112108" y="5577490"/>
                </a:lnTo>
                <a:cubicBezTo>
                  <a:pt x="50192" y="5577490"/>
                  <a:pt x="0" y="5527297"/>
                  <a:pt x="0" y="5465382"/>
                </a:cubicBezTo>
                <a:lnTo>
                  <a:pt x="0" y="112108"/>
                </a:lnTo>
                <a:cubicBezTo>
                  <a:pt x="0" y="50192"/>
                  <a:pt x="50192" y="0"/>
                  <a:pt x="112108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42299" y="1541517"/>
            <a:ext cx="163494" cy="186851"/>
          </a:xfrm>
          <a:custGeom>
            <a:avLst/>
            <a:gdLst/>
            <a:ahLst/>
            <a:cxnLst/>
            <a:rect l="l" t="t" r="r" b="b"/>
            <a:pathLst>
              <a:path w="163494" h="186851">
                <a:moveTo>
                  <a:pt x="140138" y="35034"/>
                </a:moveTo>
                <a:lnTo>
                  <a:pt x="93425" y="35034"/>
                </a:lnTo>
                <a:lnTo>
                  <a:pt x="93425" y="81747"/>
                </a:lnTo>
                <a:lnTo>
                  <a:pt x="140138" y="81747"/>
                </a:lnTo>
                <a:lnTo>
                  <a:pt x="140138" y="35034"/>
                </a:lnTo>
                <a:close/>
                <a:moveTo>
                  <a:pt x="163494" y="81747"/>
                </a:moveTo>
                <a:lnTo>
                  <a:pt x="163494" y="151816"/>
                </a:lnTo>
                <a:cubicBezTo>
                  <a:pt x="163494" y="164699"/>
                  <a:pt x="153020" y="175172"/>
                  <a:pt x="140138" y="175172"/>
                </a:cubicBezTo>
                <a:lnTo>
                  <a:pt x="23356" y="175172"/>
                </a:lnTo>
                <a:cubicBezTo>
                  <a:pt x="10474" y="175172"/>
                  <a:pt x="0" y="164699"/>
                  <a:pt x="0" y="151816"/>
                </a:cubicBezTo>
                <a:lnTo>
                  <a:pt x="0" y="35034"/>
                </a:lnTo>
                <a:cubicBezTo>
                  <a:pt x="0" y="22152"/>
                  <a:pt x="10474" y="11678"/>
                  <a:pt x="23356" y="11678"/>
                </a:cubicBezTo>
                <a:lnTo>
                  <a:pt x="140138" y="11678"/>
                </a:lnTo>
                <a:cubicBezTo>
                  <a:pt x="153020" y="11678"/>
                  <a:pt x="163494" y="22152"/>
                  <a:pt x="163494" y="35034"/>
                </a:cubicBezTo>
                <a:lnTo>
                  <a:pt x="163494" y="81747"/>
                </a:lnTo>
                <a:close/>
                <a:moveTo>
                  <a:pt x="23356" y="105103"/>
                </a:moveTo>
                <a:lnTo>
                  <a:pt x="23356" y="151816"/>
                </a:lnTo>
                <a:lnTo>
                  <a:pt x="70069" y="151816"/>
                </a:lnTo>
                <a:lnTo>
                  <a:pt x="70069" y="105103"/>
                </a:lnTo>
                <a:lnTo>
                  <a:pt x="23356" y="105103"/>
                </a:lnTo>
                <a:close/>
                <a:moveTo>
                  <a:pt x="70069" y="81747"/>
                </a:moveTo>
                <a:lnTo>
                  <a:pt x="70069" y="35034"/>
                </a:lnTo>
                <a:lnTo>
                  <a:pt x="23356" y="35034"/>
                </a:lnTo>
                <a:lnTo>
                  <a:pt x="23356" y="81747"/>
                </a:lnTo>
                <a:lnTo>
                  <a:pt x="70069" y="81747"/>
                </a:lnTo>
                <a:close/>
                <a:moveTo>
                  <a:pt x="93425" y="105103"/>
                </a:moveTo>
                <a:lnTo>
                  <a:pt x="93425" y="151816"/>
                </a:lnTo>
                <a:lnTo>
                  <a:pt x="140138" y="151816"/>
                </a:lnTo>
                <a:lnTo>
                  <a:pt x="140138" y="105103"/>
                </a:lnTo>
                <a:lnTo>
                  <a:pt x="93425" y="105103"/>
                </a:ln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" name="Text 4"/>
          <p:cNvSpPr/>
          <p:nvPr/>
        </p:nvSpPr>
        <p:spPr>
          <a:xfrm>
            <a:off x="840828" y="1504147"/>
            <a:ext cx="7025582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1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四入口模块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11936" y="1957260"/>
            <a:ext cx="7156377" cy="1018336"/>
          </a:xfrm>
          <a:custGeom>
            <a:avLst/>
            <a:gdLst/>
            <a:ahLst/>
            <a:cxnLst/>
            <a:rect l="l" t="t" r="r" b="b"/>
            <a:pathLst>
              <a:path w="7156377" h="1018336">
                <a:moveTo>
                  <a:pt x="112109" y="0"/>
                </a:moveTo>
                <a:lnTo>
                  <a:pt x="7044268" y="0"/>
                </a:lnTo>
                <a:cubicBezTo>
                  <a:pt x="7106184" y="0"/>
                  <a:pt x="7156377" y="50193"/>
                  <a:pt x="7156377" y="112109"/>
                </a:cubicBezTo>
                <a:lnTo>
                  <a:pt x="7156377" y="906227"/>
                </a:lnTo>
                <a:cubicBezTo>
                  <a:pt x="7156377" y="968143"/>
                  <a:pt x="7106184" y="1018336"/>
                  <a:pt x="7044268" y="1018336"/>
                </a:cubicBezTo>
                <a:lnTo>
                  <a:pt x="112109" y="1018336"/>
                </a:lnTo>
                <a:cubicBezTo>
                  <a:pt x="50193" y="1018336"/>
                  <a:pt x="0" y="968143"/>
                  <a:pt x="0" y="906227"/>
                </a:cubicBezTo>
                <a:lnTo>
                  <a:pt x="0" y="112109"/>
                </a:lnTo>
                <a:cubicBezTo>
                  <a:pt x="0" y="50234"/>
                  <a:pt x="50234" y="0"/>
                  <a:pt x="11210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66087" y="2111411"/>
            <a:ext cx="523182" cy="523182"/>
          </a:xfrm>
          <a:custGeom>
            <a:avLst/>
            <a:gdLst/>
            <a:ahLst/>
            <a:cxnLst/>
            <a:rect l="l" t="t" r="r" b="b"/>
            <a:pathLst>
              <a:path w="523182" h="523182">
                <a:moveTo>
                  <a:pt x="112113" y="0"/>
                </a:moveTo>
                <a:lnTo>
                  <a:pt x="411069" y="0"/>
                </a:lnTo>
                <a:cubicBezTo>
                  <a:pt x="472987" y="0"/>
                  <a:pt x="523182" y="50195"/>
                  <a:pt x="523182" y="112113"/>
                </a:cubicBezTo>
                <a:lnTo>
                  <a:pt x="523182" y="411069"/>
                </a:lnTo>
                <a:cubicBezTo>
                  <a:pt x="523182" y="472987"/>
                  <a:pt x="472987" y="523182"/>
                  <a:pt x="411069" y="523182"/>
                </a:cubicBezTo>
                <a:lnTo>
                  <a:pt x="112113" y="523182"/>
                </a:lnTo>
                <a:cubicBezTo>
                  <a:pt x="50195" y="523182"/>
                  <a:pt x="0" y="472987"/>
                  <a:pt x="0" y="411069"/>
                </a:cubicBezTo>
                <a:lnTo>
                  <a:pt x="0" y="112113"/>
                </a:lnTo>
                <a:cubicBezTo>
                  <a:pt x="0" y="50195"/>
                  <a:pt x="50195" y="0"/>
                  <a:pt x="112113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9" name="Shape 7"/>
          <p:cNvSpPr/>
          <p:nvPr/>
        </p:nvSpPr>
        <p:spPr>
          <a:xfrm>
            <a:off x="915568" y="2260892"/>
            <a:ext cx="224221" cy="224221"/>
          </a:xfrm>
          <a:custGeom>
            <a:avLst/>
            <a:gdLst/>
            <a:ahLst/>
            <a:cxnLst/>
            <a:rect l="l" t="t" r="r" b="b"/>
            <a:pathLst>
              <a:path w="224221" h="224221">
                <a:moveTo>
                  <a:pt x="51107" y="14802"/>
                </a:moveTo>
                <a:cubicBezTo>
                  <a:pt x="53077" y="12131"/>
                  <a:pt x="56230" y="10510"/>
                  <a:pt x="59559" y="10510"/>
                </a:cubicBezTo>
                <a:lnTo>
                  <a:pt x="164662" y="10510"/>
                </a:lnTo>
                <a:cubicBezTo>
                  <a:pt x="167990" y="10510"/>
                  <a:pt x="171143" y="12087"/>
                  <a:pt x="173114" y="14802"/>
                </a:cubicBezTo>
                <a:lnTo>
                  <a:pt x="222162" y="81368"/>
                </a:lnTo>
                <a:cubicBezTo>
                  <a:pt x="225140" y="85397"/>
                  <a:pt x="224834" y="90958"/>
                  <a:pt x="221506" y="94681"/>
                </a:cubicBezTo>
                <a:lnTo>
                  <a:pt x="119906" y="206791"/>
                </a:lnTo>
                <a:cubicBezTo>
                  <a:pt x="117935" y="208981"/>
                  <a:pt x="115088" y="210251"/>
                  <a:pt x="112110" y="210251"/>
                </a:cubicBezTo>
                <a:cubicBezTo>
                  <a:pt x="109132" y="210251"/>
                  <a:pt x="106330" y="208981"/>
                  <a:pt x="104315" y="206791"/>
                </a:cubicBezTo>
                <a:lnTo>
                  <a:pt x="2715" y="94681"/>
                </a:lnTo>
                <a:cubicBezTo>
                  <a:pt x="-657" y="90958"/>
                  <a:pt x="-920" y="85397"/>
                  <a:pt x="2058" y="81368"/>
                </a:cubicBezTo>
                <a:lnTo>
                  <a:pt x="51107" y="14802"/>
                </a:lnTo>
                <a:close/>
                <a:moveTo>
                  <a:pt x="67967" y="32232"/>
                </a:moveTo>
                <a:cubicBezTo>
                  <a:pt x="66522" y="33327"/>
                  <a:pt x="66128" y="35297"/>
                  <a:pt x="67047" y="36830"/>
                </a:cubicBezTo>
                <a:lnTo>
                  <a:pt x="92184" y="78740"/>
                </a:lnTo>
                <a:lnTo>
                  <a:pt x="27721" y="84083"/>
                </a:lnTo>
                <a:cubicBezTo>
                  <a:pt x="25926" y="84214"/>
                  <a:pt x="24524" y="85747"/>
                  <a:pt x="24524" y="87586"/>
                </a:cubicBezTo>
                <a:cubicBezTo>
                  <a:pt x="24524" y="89426"/>
                  <a:pt x="25926" y="90914"/>
                  <a:pt x="27721" y="91090"/>
                </a:cubicBezTo>
                <a:lnTo>
                  <a:pt x="111804" y="98097"/>
                </a:lnTo>
                <a:cubicBezTo>
                  <a:pt x="111979" y="98097"/>
                  <a:pt x="112198" y="98097"/>
                  <a:pt x="112373" y="98097"/>
                </a:cubicBezTo>
                <a:lnTo>
                  <a:pt x="196456" y="91090"/>
                </a:lnTo>
                <a:cubicBezTo>
                  <a:pt x="198251" y="90958"/>
                  <a:pt x="199653" y="89426"/>
                  <a:pt x="199653" y="87586"/>
                </a:cubicBezTo>
                <a:cubicBezTo>
                  <a:pt x="199653" y="85747"/>
                  <a:pt x="198251" y="84258"/>
                  <a:pt x="196456" y="84083"/>
                </a:cubicBezTo>
                <a:lnTo>
                  <a:pt x="131992" y="78696"/>
                </a:lnTo>
                <a:lnTo>
                  <a:pt x="157130" y="36830"/>
                </a:lnTo>
                <a:cubicBezTo>
                  <a:pt x="158049" y="35297"/>
                  <a:pt x="157655" y="33283"/>
                  <a:pt x="156210" y="32232"/>
                </a:cubicBezTo>
                <a:cubicBezTo>
                  <a:pt x="154765" y="31181"/>
                  <a:pt x="152750" y="31356"/>
                  <a:pt x="151524" y="32670"/>
                </a:cubicBezTo>
                <a:lnTo>
                  <a:pt x="112110" y="75412"/>
                </a:lnTo>
                <a:lnTo>
                  <a:pt x="72653" y="32670"/>
                </a:lnTo>
                <a:cubicBezTo>
                  <a:pt x="71427" y="31356"/>
                  <a:pt x="69412" y="31181"/>
                  <a:pt x="67967" y="3223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0" name="Text 8"/>
          <p:cNvSpPr/>
          <p:nvPr/>
        </p:nvSpPr>
        <p:spPr>
          <a:xfrm>
            <a:off x="1438749" y="2111411"/>
            <a:ext cx="756745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4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珠宝预约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186152" y="2148782"/>
            <a:ext cx="485811" cy="186851"/>
          </a:xfrm>
          <a:custGeom>
            <a:avLst/>
            <a:gdLst/>
            <a:ahLst/>
            <a:cxnLst/>
            <a:rect l="l" t="t" r="r" b="b"/>
            <a:pathLst>
              <a:path w="485811" h="186851">
                <a:moveTo>
                  <a:pt x="37370" y="0"/>
                </a:moveTo>
                <a:lnTo>
                  <a:pt x="448441" y="0"/>
                </a:lnTo>
                <a:cubicBezTo>
                  <a:pt x="469080" y="0"/>
                  <a:pt x="485811" y="16731"/>
                  <a:pt x="485811" y="37370"/>
                </a:cubicBezTo>
                <a:lnTo>
                  <a:pt x="485811" y="149480"/>
                </a:lnTo>
                <a:cubicBezTo>
                  <a:pt x="485811" y="170119"/>
                  <a:pt x="469080" y="186851"/>
                  <a:pt x="448441" y="186851"/>
                </a:cubicBezTo>
                <a:lnTo>
                  <a:pt x="37370" y="186851"/>
                </a:lnTo>
                <a:cubicBezTo>
                  <a:pt x="16745" y="186851"/>
                  <a:pt x="0" y="170106"/>
                  <a:pt x="0" y="149480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FFEDD4"/>
          </a:solidFill>
          <a:ln/>
        </p:spPr>
      </p:sp>
      <p:sp>
        <p:nvSpPr>
          <p:cNvPr id="12" name="Text 10"/>
          <p:cNvSpPr/>
          <p:nvPr/>
        </p:nvSpPr>
        <p:spPr>
          <a:xfrm>
            <a:off x="2186152" y="2148782"/>
            <a:ext cx="541867" cy="186851"/>
          </a:xfrm>
          <a:prstGeom prst="rect">
            <a:avLst/>
          </a:prstGeom>
          <a:noFill/>
          <a:ln/>
        </p:spPr>
        <p:txBody>
          <a:bodyPr wrap="square" lIns="74740" tIns="18685" rIns="74740" bIns="18685" rtlCol="0" anchor="ctr"/>
          <a:lstStyle/>
          <a:p>
            <a:pPr>
              <a:lnSpc>
                <a:spcPct val="110000"/>
              </a:lnSpc>
            </a:pPr>
            <a:r>
              <a:rPr lang="en-US" sz="883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438749" y="2410372"/>
            <a:ext cx="6240809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Jewelry Appointment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438749" y="2634593"/>
            <a:ext cx="6240809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高端珠宝定制预约服务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1936" y="3134418"/>
            <a:ext cx="7156377" cy="1018336"/>
          </a:xfrm>
          <a:custGeom>
            <a:avLst/>
            <a:gdLst/>
            <a:ahLst/>
            <a:cxnLst/>
            <a:rect l="l" t="t" r="r" b="b"/>
            <a:pathLst>
              <a:path w="7156377" h="1018336">
                <a:moveTo>
                  <a:pt x="112109" y="0"/>
                </a:moveTo>
                <a:lnTo>
                  <a:pt x="7044268" y="0"/>
                </a:lnTo>
                <a:cubicBezTo>
                  <a:pt x="7106184" y="0"/>
                  <a:pt x="7156377" y="50193"/>
                  <a:pt x="7156377" y="112109"/>
                </a:cubicBezTo>
                <a:lnTo>
                  <a:pt x="7156377" y="906227"/>
                </a:lnTo>
                <a:cubicBezTo>
                  <a:pt x="7156377" y="968143"/>
                  <a:pt x="7106184" y="1018336"/>
                  <a:pt x="7044268" y="1018336"/>
                </a:cubicBezTo>
                <a:lnTo>
                  <a:pt x="112109" y="1018336"/>
                </a:lnTo>
                <a:cubicBezTo>
                  <a:pt x="50193" y="1018336"/>
                  <a:pt x="0" y="968143"/>
                  <a:pt x="0" y="906227"/>
                </a:cubicBezTo>
                <a:lnTo>
                  <a:pt x="0" y="112109"/>
                </a:lnTo>
                <a:cubicBezTo>
                  <a:pt x="0" y="50234"/>
                  <a:pt x="50234" y="0"/>
                  <a:pt x="11210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6087" y="3288570"/>
            <a:ext cx="523182" cy="523182"/>
          </a:xfrm>
          <a:custGeom>
            <a:avLst/>
            <a:gdLst/>
            <a:ahLst/>
            <a:cxnLst/>
            <a:rect l="l" t="t" r="r" b="b"/>
            <a:pathLst>
              <a:path w="523182" h="523182">
                <a:moveTo>
                  <a:pt x="112113" y="0"/>
                </a:moveTo>
                <a:lnTo>
                  <a:pt x="411069" y="0"/>
                </a:lnTo>
                <a:cubicBezTo>
                  <a:pt x="472987" y="0"/>
                  <a:pt x="523182" y="50195"/>
                  <a:pt x="523182" y="112113"/>
                </a:cubicBezTo>
                <a:lnTo>
                  <a:pt x="523182" y="411069"/>
                </a:lnTo>
                <a:cubicBezTo>
                  <a:pt x="523182" y="472987"/>
                  <a:pt x="472987" y="523182"/>
                  <a:pt x="411069" y="523182"/>
                </a:cubicBezTo>
                <a:lnTo>
                  <a:pt x="112113" y="523182"/>
                </a:lnTo>
                <a:cubicBezTo>
                  <a:pt x="50195" y="523182"/>
                  <a:pt x="0" y="472987"/>
                  <a:pt x="0" y="411069"/>
                </a:cubicBezTo>
                <a:lnTo>
                  <a:pt x="0" y="112113"/>
                </a:lnTo>
                <a:cubicBezTo>
                  <a:pt x="0" y="50195"/>
                  <a:pt x="50195" y="0"/>
                  <a:pt x="112113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17" name="Shape 15"/>
          <p:cNvSpPr/>
          <p:nvPr/>
        </p:nvSpPr>
        <p:spPr>
          <a:xfrm>
            <a:off x="887540" y="3438051"/>
            <a:ext cx="280276" cy="224221"/>
          </a:xfrm>
          <a:custGeom>
            <a:avLst/>
            <a:gdLst/>
            <a:ahLst/>
            <a:cxnLst/>
            <a:rect l="l" t="t" r="r" b="b"/>
            <a:pathLst>
              <a:path w="280276" h="224221">
                <a:moveTo>
                  <a:pt x="196193" y="28028"/>
                </a:moveTo>
                <a:cubicBezTo>
                  <a:pt x="242614" y="28028"/>
                  <a:pt x="280276" y="65690"/>
                  <a:pt x="280276" y="112110"/>
                </a:cubicBezTo>
                <a:cubicBezTo>
                  <a:pt x="280276" y="158531"/>
                  <a:pt x="242614" y="196193"/>
                  <a:pt x="196193" y="196193"/>
                </a:cubicBezTo>
                <a:lnTo>
                  <a:pt x="84083" y="196193"/>
                </a:lnTo>
                <a:cubicBezTo>
                  <a:pt x="37662" y="196193"/>
                  <a:pt x="0" y="158531"/>
                  <a:pt x="0" y="112110"/>
                </a:cubicBezTo>
                <a:cubicBezTo>
                  <a:pt x="0" y="65690"/>
                  <a:pt x="37662" y="28028"/>
                  <a:pt x="84083" y="28028"/>
                </a:cubicBezTo>
                <a:lnTo>
                  <a:pt x="196193" y="28028"/>
                </a:lnTo>
                <a:close/>
                <a:moveTo>
                  <a:pt x="84083" y="77076"/>
                </a:moveTo>
                <a:cubicBezTo>
                  <a:pt x="78258" y="77076"/>
                  <a:pt x="73572" y="81762"/>
                  <a:pt x="73572" y="87586"/>
                </a:cubicBezTo>
                <a:lnTo>
                  <a:pt x="73572" y="101600"/>
                </a:lnTo>
                <a:lnTo>
                  <a:pt x="59559" y="101600"/>
                </a:lnTo>
                <a:cubicBezTo>
                  <a:pt x="53734" y="101600"/>
                  <a:pt x="49048" y="106286"/>
                  <a:pt x="49048" y="112110"/>
                </a:cubicBezTo>
                <a:cubicBezTo>
                  <a:pt x="49048" y="117935"/>
                  <a:pt x="53734" y="122621"/>
                  <a:pt x="59559" y="122621"/>
                </a:cubicBezTo>
                <a:lnTo>
                  <a:pt x="73572" y="122621"/>
                </a:lnTo>
                <a:lnTo>
                  <a:pt x="73572" y="136634"/>
                </a:lnTo>
                <a:cubicBezTo>
                  <a:pt x="73572" y="142459"/>
                  <a:pt x="78258" y="147145"/>
                  <a:pt x="84083" y="147145"/>
                </a:cubicBezTo>
                <a:cubicBezTo>
                  <a:pt x="89907" y="147145"/>
                  <a:pt x="94593" y="142459"/>
                  <a:pt x="94593" y="136634"/>
                </a:cubicBezTo>
                <a:lnTo>
                  <a:pt x="94593" y="122621"/>
                </a:lnTo>
                <a:lnTo>
                  <a:pt x="108607" y="122621"/>
                </a:lnTo>
                <a:cubicBezTo>
                  <a:pt x="114431" y="122621"/>
                  <a:pt x="119117" y="117935"/>
                  <a:pt x="119117" y="112110"/>
                </a:cubicBezTo>
                <a:cubicBezTo>
                  <a:pt x="119117" y="106286"/>
                  <a:pt x="114431" y="101600"/>
                  <a:pt x="108607" y="101600"/>
                </a:cubicBezTo>
                <a:lnTo>
                  <a:pt x="94593" y="101600"/>
                </a:lnTo>
                <a:lnTo>
                  <a:pt x="94593" y="87586"/>
                </a:lnTo>
                <a:cubicBezTo>
                  <a:pt x="94593" y="81762"/>
                  <a:pt x="89907" y="77076"/>
                  <a:pt x="84083" y="77076"/>
                </a:cubicBezTo>
                <a:close/>
                <a:moveTo>
                  <a:pt x="189186" y="119117"/>
                </a:moveTo>
                <a:cubicBezTo>
                  <a:pt x="181452" y="119117"/>
                  <a:pt x="175172" y="125397"/>
                  <a:pt x="175172" y="133131"/>
                </a:cubicBezTo>
                <a:cubicBezTo>
                  <a:pt x="175172" y="140865"/>
                  <a:pt x="181452" y="147145"/>
                  <a:pt x="189186" y="147145"/>
                </a:cubicBezTo>
                <a:cubicBezTo>
                  <a:pt x="196921" y="147145"/>
                  <a:pt x="203200" y="140865"/>
                  <a:pt x="203200" y="133131"/>
                </a:cubicBezTo>
                <a:cubicBezTo>
                  <a:pt x="203200" y="125397"/>
                  <a:pt x="196921" y="119117"/>
                  <a:pt x="189186" y="119117"/>
                </a:cubicBezTo>
                <a:close/>
                <a:moveTo>
                  <a:pt x="217214" y="77076"/>
                </a:moveTo>
                <a:cubicBezTo>
                  <a:pt x="209479" y="77076"/>
                  <a:pt x="203200" y="83355"/>
                  <a:pt x="203200" y="91090"/>
                </a:cubicBezTo>
                <a:cubicBezTo>
                  <a:pt x="203200" y="98824"/>
                  <a:pt x="209479" y="105103"/>
                  <a:pt x="217214" y="105103"/>
                </a:cubicBezTo>
                <a:cubicBezTo>
                  <a:pt x="224948" y="105103"/>
                  <a:pt x="231228" y="98824"/>
                  <a:pt x="231228" y="91090"/>
                </a:cubicBezTo>
                <a:cubicBezTo>
                  <a:pt x="231228" y="83355"/>
                  <a:pt x="224948" y="77076"/>
                  <a:pt x="217214" y="77076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8" name="Text 16"/>
          <p:cNvSpPr/>
          <p:nvPr/>
        </p:nvSpPr>
        <p:spPr>
          <a:xfrm>
            <a:off x="1438749" y="3288570"/>
            <a:ext cx="756745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4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电玩购币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186152" y="3325940"/>
            <a:ext cx="485811" cy="186851"/>
          </a:xfrm>
          <a:custGeom>
            <a:avLst/>
            <a:gdLst/>
            <a:ahLst/>
            <a:cxnLst/>
            <a:rect l="l" t="t" r="r" b="b"/>
            <a:pathLst>
              <a:path w="485811" h="186851">
                <a:moveTo>
                  <a:pt x="37370" y="0"/>
                </a:moveTo>
                <a:lnTo>
                  <a:pt x="448441" y="0"/>
                </a:lnTo>
                <a:cubicBezTo>
                  <a:pt x="469080" y="0"/>
                  <a:pt x="485811" y="16731"/>
                  <a:pt x="485811" y="37370"/>
                </a:cubicBezTo>
                <a:lnTo>
                  <a:pt x="485811" y="149480"/>
                </a:lnTo>
                <a:cubicBezTo>
                  <a:pt x="485811" y="170119"/>
                  <a:pt x="469080" y="186851"/>
                  <a:pt x="448441" y="186851"/>
                </a:cubicBezTo>
                <a:lnTo>
                  <a:pt x="37370" y="186851"/>
                </a:lnTo>
                <a:cubicBezTo>
                  <a:pt x="16745" y="186851"/>
                  <a:pt x="0" y="170106"/>
                  <a:pt x="0" y="149480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FFEDD4"/>
          </a:solidFill>
          <a:ln/>
        </p:spPr>
      </p:sp>
      <p:sp>
        <p:nvSpPr>
          <p:cNvPr id="20" name="Text 18"/>
          <p:cNvSpPr/>
          <p:nvPr/>
        </p:nvSpPr>
        <p:spPr>
          <a:xfrm>
            <a:off x="2186152" y="3325940"/>
            <a:ext cx="541867" cy="186851"/>
          </a:xfrm>
          <a:prstGeom prst="rect">
            <a:avLst/>
          </a:prstGeom>
          <a:noFill/>
          <a:ln/>
        </p:spPr>
        <p:txBody>
          <a:bodyPr wrap="square" lIns="74740" tIns="18685" rIns="74740" bIns="18685" rtlCol="0" anchor="ctr"/>
          <a:lstStyle/>
          <a:p>
            <a:pPr>
              <a:lnSpc>
                <a:spcPct val="110000"/>
              </a:lnSpc>
            </a:pPr>
            <a:r>
              <a:rPr lang="en-US" sz="883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438749" y="3587531"/>
            <a:ext cx="6240809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Game Tokens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438749" y="3811752"/>
            <a:ext cx="6240809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电玩城游戏币购买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1936" y="4311577"/>
            <a:ext cx="7156377" cy="1018336"/>
          </a:xfrm>
          <a:custGeom>
            <a:avLst/>
            <a:gdLst/>
            <a:ahLst/>
            <a:cxnLst/>
            <a:rect l="l" t="t" r="r" b="b"/>
            <a:pathLst>
              <a:path w="7156377" h="1018336">
                <a:moveTo>
                  <a:pt x="112109" y="0"/>
                </a:moveTo>
                <a:lnTo>
                  <a:pt x="7044268" y="0"/>
                </a:lnTo>
                <a:cubicBezTo>
                  <a:pt x="7106184" y="0"/>
                  <a:pt x="7156377" y="50193"/>
                  <a:pt x="7156377" y="112109"/>
                </a:cubicBezTo>
                <a:lnTo>
                  <a:pt x="7156377" y="906227"/>
                </a:lnTo>
                <a:cubicBezTo>
                  <a:pt x="7156377" y="968143"/>
                  <a:pt x="7106184" y="1018336"/>
                  <a:pt x="7044268" y="1018336"/>
                </a:cubicBezTo>
                <a:lnTo>
                  <a:pt x="112109" y="1018336"/>
                </a:lnTo>
                <a:cubicBezTo>
                  <a:pt x="50193" y="1018336"/>
                  <a:pt x="0" y="968143"/>
                  <a:pt x="0" y="906227"/>
                </a:cubicBezTo>
                <a:lnTo>
                  <a:pt x="0" y="112109"/>
                </a:lnTo>
                <a:cubicBezTo>
                  <a:pt x="0" y="50234"/>
                  <a:pt x="50234" y="0"/>
                  <a:pt x="11210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66087" y="4465729"/>
            <a:ext cx="523182" cy="523182"/>
          </a:xfrm>
          <a:custGeom>
            <a:avLst/>
            <a:gdLst/>
            <a:ahLst/>
            <a:cxnLst/>
            <a:rect l="l" t="t" r="r" b="b"/>
            <a:pathLst>
              <a:path w="523182" h="523182">
                <a:moveTo>
                  <a:pt x="112113" y="0"/>
                </a:moveTo>
                <a:lnTo>
                  <a:pt x="411069" y="0"/>
                </a:lnTo>
                <a:cubicBezTo>
                  <a:pt x="472987" y="0"/>
                  <a:pt x="523182" y="50195"/>
                  <a:pt x="523182" y="112113"/>
                </a:cubicBezTo>
                <a:lnTo>
                  <a:pt x="523182" y="411069"/>
                </a:lnTo>
                <a:cubicBezTo>
                  <a:pt x="523182" y="472987"/>
                  <a:pt x="472987" y="523182"/>
                  <a:pt x="411069" y="523182"/>
                </a:cubicBezTo>
                <a:lnTo>
                  <a:pt x="112113" y="523182"/>
                </a:lnTo>
                <a:cubicBezTo>
                  <a:pt x="50195" y="523182"/>
                  <a:pt x="0" y="472987"/>
                  <a:pt x="0" y="411069"/>
                </a:cubicBezTo>
                <a:lnTo>
                  <a:pt x="0" y="112113"/>
                </a:lnTo>
                <a:cubicBezTo>
                  <a:pt x="0" y="50195"/>
                  <a:pt x="50195" y="0"/>
                  <a:pt x="112113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25" name="Shape 23"/>
          <p:cNvSpPr/>
          <p:nvPr/>
        </p:nvSpPr>
        <p:spPr>
          <a:xfrm>
            <a:off x="929582" y="4615209"/>
            <a:ext cx="196193" cy="224221"/>
          </a:xfrm>
          <a:custGeom>
            <a:avLst/>
            <a:gdLst/>
            <a:ahLst/>
            <a:cxnLst/>
            <a:rect l="l" t="t" r="r" b="b"/>
            <a:pathLst>
              <a:path w="196193" h="224221">
                <a:moveTo>
                  <a:pt x="0" y="42041"/>
                </a:moveTo>
                <a:cubicBezTo>
                  <a:pt x="0" y="26582"/>
                  <a:pt x="12569" y="14014"/>
                  <a:pt x="28028" y="14014"/>
                </a:cubicBezTo>
                <a:lnTo>
                  <a:pt x="168166" y="14014"/>
                </a:lnTo>
                <a:cubicBezTo>
                  <a:pt x="183624" y="14014"/>
                  <a:pt x="196193" y="26582"/>
                  <a:pt x="196193" y="42041"/>
                </a:cubicBezTo>
                <a:lnTo>
                  <a:pt x="196193" y="182179"/>
                </a:lnTo>
                <a:cubicBezTo>
                  <a:pt x="196193" y="197638"/>
                  <a:pt x="183624" y="210207"/>
                  <a:pt x="168166" y="210207"/>
                </a:cubicBezTo>
                <a:lnTo>
                  <a:pt x="28028" y="210207"/>
                </a:lnTo>
                <a:cubicBezTo>
                  <a:pt x="12569" y="210207"/>
                  <a:pt x="0" y="197638"/>
                  <a:pt x="0" y="182179"/>
                </a:cubicBezTo>
                <a:lnTo>
                  <a:pt x="0" y="42041"/>
                </a:lnTo>
                <a:close/>
                <a:moveTo>
                  <a:pt x="21021" y="161159"/>
                </a:moveTo>
                <a:lnTo>
                  <a:pt x="21021" y="175172"/>
                </a:lnTo>
                <a:cubicBezTo>
                  <a:pt x="21021" y="179026"/>
                  <a:pt x="24174" y="182179"/>
                  <a:pt x="28028" y="182179"/>
                </a:cubicBezTo>
                <a:lnTo>
                  <a:pt x="42041" y="182179"/>
                </a:lnTo>
                <a:cubicBezTo>
                  <a:pt x="45895" y="182179"/>
                  <a:pt x="49048" y="179026"/>
                  <a:pt x="49048" y="175172"/>
                </a:cubicBezTo>
                <a:lnTo>
                  <a:pt x="49048" y="161159"/>
                </a:lnTo>
                <a:cubicBezTo>
                  <a:pt x="49048" y="157305"/>
                  <a:pt x="45895" y="154152"/>
                  <a:pt x="42041" y="154152"/>
                </a:cubicBezTo>
                <a:lnTo>
                  <a:pt x="28028" y="154152"/>
                </a:lnTo>
                <a:cubicBezTo>
                  <a:pt x="24174" y="154152"/>
                  <a:pt x="21021" y="157305"/>
                  <a:pt x="21021" y="161159"/>
                </a:cubicBezTo>
                <a:close/>
                <a:moveTo>
                  <a:pt x="154152" y="154152"/>
                </a:moveTo>
                <a:cubicBezTo>
                  <a:pt x="150298" y="154152"/>
                  <a:pt x="147145" y="157305"/>
                  <a:pt x="147145" y="161159"/>
                </a:cubicBezTo>
                <a:lnTo>
                  <a:pt x="147145" y="175172"/>
                </a:lnTo>
                <a:cubicBezTo>
                  <a:pt x="147145" y="179026"/>
                  <a:pt x="150298" y="182179"/>
                  <a:pt x="154152" y="182179"/>
                </a:cubicBezTo>
                <a:lnTo>
                  <a:pt x="168166" y="182179"/>
                </a:lnTo>
                <a:cubicBezTo>
                  <a:pt x="172019" y="182179"/>
                  <a:pt x="175172" y="179026"/>
                  <a:pt x="175172" y="175172"/>
                </a:cubicBezTo>
                <a:lnTo>
                  <a:pt x="175172" y="161159"/>
                </a:lnTo>
                <a:cubicBezTo>
                  <a:pt x="175172" y="157305"/>
                  <a:pt x="172019" y="154152"/>
                  <a:pt x="168166" y="154152"/>
                </a:cubicBezTo>
                <a:lnTo>
                  <a:pt x="154152" y="154152"/>
                </a:lnTo>
                <a:close/>
                <a:moveTo>
                  <a:pt x="21021" y="105103"/>
                </a:moveTo>
                <a:lnTo>
                  <a:pt x="21021" y="119117"/>
                </a:lnTo>
                <a:cubicBezTo>
                  <a:pt x="21021" y="122971"/>
                  <a:pt x="24174" y="126124"/>
                  <a:pt x="28028" y="126124"/>
                </a:cubicBezTo>
                <a:lnTo>
                  <a:pt x="42041" y="126124"/>
                </a:lnTo>
                <a:cubicBezTo>
                  <a:pt x="45895" y="126124"/>
                  <a:pt x="49048" y="122971"/>
                  <a:pt x="49048" y="119117"/>
                </a:cubicBezTo>
                <a:lnTo>
                  <a:pt x="49048" y="105103"/>
                </a:lnTo>
                <a:cubicBezTo>
                  <a:pt x="49048" y="101250"/>
                  <a:pt x="45895" y="98097"/>
                  <a:pt x="42041" y="98097"/>
                </a:cubicBezTo>
                <a:lnTo>
                  <a:pt x="28028" y="98097"/>
                </a:lnTo>
                <a:cubicBezTo>
                  <a:pt x="24174" y="98097"/>
                  <a:pt x="21021" y="101250"/>
                  <a:pt x="21021" y="105103"/>
                </a:cubicBezTo>
                <a:close/>
                <a:moveTo>
                  <a:pt x="154152" y="98097"/>
                </a:moveTo>
                <a:cubicBezTo>
                  <a:pt x="150298" y="98097"/>
                  <a:pt x="147145" y="101250"/>
                  <a:pt x="147145" y="105103"/>
                </a:cubicBezTo>
                <a:lnTo>
                  <a:pt x="147145" y="119117"/>
                </a:lnTo>
                <a:cubicBezTo>
                  <a:pt x="147145" y="122971"/>
                  <a:pt x="150298" y="126124"/>
                  <a:pt x="154152" y="126124"/>
                </a:cubicBezTo>
                <a:lnTo>
                  <a:pt x="168166" y="126124"/>
                </a:lnTo>
                <a:cubicBezTo>
                  <a:pt x="172019" y="126124"/>
                  <a:pt x="175172" y="122971"/>
                  <a:pt x="175172" y="119117"/>
                </a:cubicBezTo>
                <a:lnTo>
                  <a:pt x="175172" y="105103"/>
                </a:lnTo>
                <a:cubicBezTo>
                  <a:pt x="175172" y="101250"/>
                  <a:pt x="172019" y="98097"/>
                  <a:pt x="168166" y="98097"/>
                </a:cubicBezTo>
                <a:lnTo>
                  <a:pt x="154152" y="98097"/>
                </a:lnTo>
                <a:close/>
                <a:moveTo>
                  <a:pt x="21021" y="49048"/>
                </a:moveTo>
                <a:lnTo>
                  <a:pt x="21021" y="63062"/>
                </a:lnTo>
                <a:cubicBezTo>
                  <a:pt x="21021" y="66916"/>
                  <a:pt x="24174" y="70069"/>
                  <a:pt x="28028" y="70069"/>
                </a:cubicBezTo>
                <a:lnTo>
                  <a:pt x="42041" y="70069"/>
                </a:lnTo>
                <a:cubicBezTo>
                  <a:pt x="45895" y="70069"/>
                  <a:pt x="49048" y="66916"/>
                  <a:pt x="49048" y="63062"/>
                </a:cubicBezTo>
                <a:lnTo>
                  <a:pt x="49048" y="49048"/>
                </a:lnTo>
                <a:cubicBezTo>
                  <a:pt x="49048" y="45194"/>
                  <a:pt x="45895" y="42041"/>
                  <a:pt x="42041" y="42041"/>
                </a:cubicBezTo>
                <a:lnTo>
                  <a:pt x="28028" y="42041"/>
                </a:lnTo>
                <a:cubicBezTo>
                  <a:pt x="24174" y="42041"/>
                  <a:pt x="21021" y="45194"/>
                  <a:pt x="21021" y="49048"/>
                </a:cubicBezTo>
                <a:close/>
                <a:moveTo>
                  <a:pt x="154152" y="42041"/>
                </a:moveTo>
                <a:cubicBezTo>
                  <a:pt x="150298" y="42041"/>
                  <a:pt x="147145" y="45194"/>
                  <a:pt x="147145" y="49048"/>
                </a:cubicBezTo>
                <a:lnTo>
                  <a:pt x="147145" y="63062"/>
                </a:lnTo>
                <a:cubicBezTo>
                  <a:pt x="147145" y="66916"/>
                  <a:pt x="150298" y="70069"/>
                  <a:pt x="154152" y="70069"/>
                </a:cubicBezTo>
                <a:lnTo>
                  <a:pt x="168166" y="70069"/>
                </a:lnTo>
                <a:cubicBezTo>
                  <a:pt x="172019" y="70069"/>
                  <a:pt x="175172" y="66916"/>
                  <a:pt x="175172" y="63062"/>
                </a:cubicBezTo>
                <a:lnTo>
                  <a:pt x="175172" y="49048"/>
                </a:lnTo>
                <a:cubicBezTo>
                  <a:pt x="175172" y="45194"/>
                  <a:pt x="172019" y="42041"/>
                  <a:pt x="168166" y="42041"/>
                </a:cubicBezTo>
                <a:lnTo>
                  <a:pt x="154152" y="42041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6" name="Text 24"/>
          <p:cNvSpPr/>
          <p:nvPr/>
        </p:nvSpPr>
        <p:spPr>
          <a:xfrm>
            <a:off x="1438749" y="4465729"/>
            <a:ext cx="756745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4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电影购票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2186152" y="4503099"/>
            <a:ext cx="485811" cy="186851"/>
          </a:xfrm>
          <a:custGeom>
            <a:avLst/>
            <a:gdLst/>
            <a:ahLst/>
            <a:cxnLst/>
            <a:rect l="l" t="t" r="r" b="b"/>
            <a:pathLst>
              <a:path w="485811" h="186851">
                <a:moveTo>
                  <a:pt x="37370" y="0"/>
                </a:moveTo>
                <a:lnTo>
                  <a:pt x="448441" y="0"/>
                </a:lnTo>
                <a:cubicBezTo>
                  <a:pt x="469080" y="0"/>
                  <a:pt x="485811" y="16731"/>
                  <a:pt x="485811" y="37370"/>
                </a:cubicBezTo>
                <a:lnTo>
                  <a:pt x="485811" y="149480"/>
                </a:lnTo>
                <a:cubicBezTo>
                  <a:pt x="485811" y="170119"/>
                  <a:pt x="469080" y="186851"/>
                  <a:pt x="448441" y="186851"/>
                </a:cubicBezTo>
                <a:lnTo>
                  <a:pt x="37370" y="186851"/>
                </a:lnTo>
                <a:cubicBezTo>
                  <a:pt x="16745" y="186851"/>
                  <a:pt x="0" y="170106"/>
                  <a:pt x="0" y="149480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FFEDD4"/>
          </a:solidFill>
          <a:ln/>
        </p:spPr>
      </p:sp>
      <p:sp>
        <p:nvSpPr>
          <p:cNvPr id="28" name="Text 26"/>
          <p:cNvSpPr/>
          <p:nvPr/>
        </p:nvSpPr>
        <p:spPr>
          <a:xfrm>
            <a:off x="2186152" y="4503099"/>
            <a:ext cx="541867" cy="186851"/>
          </a:xfrm>
          <a:prstGeom prst="rect">
            <a:avLst/>
          </a:prstGeom>
          <a:noFill/>
          <a:ln/>
        </p:spPr>
        <p:txBody>
          <a:bodyPr wrap="square" lIns="74740" tIns="18685" rIns="74740" bIns="18685" rtlCol="0" anchor="ctr"/>
          <a:lstStyle/>
          <a:p>
            <a:pPr>
              <a:lnSpc>
                <a:spcPct val="110000"/>
              </a:lnSpc>
            </a:pPr>
            <a:r>
              <a:rPr lang="en-US" sz="883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438749" y="4764690"/>
            <a:ext cx="6240809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Movie Tickets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438749" y="4988910"/>
            <a:ext cx="6240809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影院电影票购买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11936" y="5488736"/>
            <a:ext cx="7156377" cy="1018336"/>
          </a:xfrm>
          <a:custGeom>
            <a:avLst/>
            <a:gdLst/>
            <a:ahLst/>
            <a:cxnLst/>
            <a:rect l="l" t="t" r="r" b="b"/>
            <a:pathLst>
              <a:path w="7156377" h="1018336">
                <a:moveTo>
                  <a:pt x="112109" y="0"/>
                </a:moveTo>
                <a:lnTo>
                  <a:pt x="7044268" y="0"/>
                </a:lnTo>
                <a:cubicBezTo>
                  <a:pt x="7106184" y="0"/>
                  <a:pt x="7156377" y="50193"/>
                  <a:pt x="7156377" y="112109"/>
                </a:cubicBezTo>
                <a:lnTo>
                  <a:pt x="7156377" y="906227"/>
                </a:lnTo>
                <a:cubicBezTo>
                  <a:pt x="7156377" y="968143"/>
                  <a:pt x="7106184" y="1018336"/>
                  <a:pt x="7044268" y="1018336"/>
                </a:cubicBezTo>
                <a:lnTo>
                  <a:pt x="112109" y="1018336"/>
                </a:lnTo>
                <a:cubicBezTo>
                  <a:pt x="50193" y="1018336"/>
                  <a:pt x="0" y="968143"/>
                  <a:pt x="0" y="906227"/>
                </a:cubicBezTo>
                <a:lnTo>
                  <a:pt x="0" y="112109"/>
                </a:lnTo>
                <a:cubicBezTo>
                  <a:pt x="0" y="50234"/>
                  <a:pt x="50234" y="0"/>
                  <a:pt x="11210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766087" y="5642887"/>
            <a:ext cx="523182" cy="523182"/>
          </a:xfrm>
          <a:custGeom>
            <a:avLst/>
            <a:gdLst/>
            <a:ahLst/>
            <a:cxnLst/>
            <a:rect l="l" t="t" r="r" b="b"/>
            <a:pathLst>
              <a:path w="523182" h="523182">
                <a:moveTo>
                  <a:pt x="112113" y="0"/>
                </a:moveTo>
                <a:lnTo>
                  <a:pt x="411069" y="0"/>
                </a:lnTo>
                <a:cubicBezTo>
                  <a:pt x="472987" y="0"/>
                  <a:pt x="523182" y="50195"/>
                  <a:pt x="523182" y="112113"/>
                </a:cubicBezTo>
                <a:lnTo>
                  <a:pt x="523182" y="411069"/>
                </a:lnTo>
                <a:cubicBezTo>
                  <a:pt x="523182" y="472987"/>
                  <a:pt x="472987" y="523182"/>
                  <a:pt x="411069" y="523182"/>
                </a:cubicBezTo>
                <a:lnTo>
                  <a:pt x="112113" y="523182"/>
                </a:lnTo>
                <a:cubicBezTo>
                  <a:pt x="50195" y="523182"/>
                  <a:pt x="0" y="472987"/>
                  <a:pt x="0" y="411069"/>
                </a:cubicBezTo>
                <a:lnTo>
                  <a:pt x="0" y="112113"/>
                </a:lnTo>
                <a:cubicBezTo>
                  <a:pt x="0" y="50195"/>
                  <a:pt x="50195" y="0"/>
                  <a:pt x="112113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33" name="Shape 31"/>
          <p:cNvSpPr/>
          <p:nvPr/>
        </p:nvSpPr>
        <p:spPr>
          <a:xfrm>
            <a:off x="901554" y="5792368"/>
            <a:ext cx="252248" cy="224221"/>
          </a:xfrm>
          <a:custGeom>
            <a:avLst/>
            <a:gdLst/>
            <a:ahLst/>
            <a:cxnLst/>
            <a:rect l="l" t="t" r="r" b="b"/>
            <a:pathLst>
              <a:path w="252248" h="224221">
                <a:moveTo>
                  <a:pt x="98140" y="42523"/>
                </a:moveTo>
                <a:lnTo>
                  <a:pt x="98140" y="64244"/>
                </a:lnTo>
                <a:lnTo>
                  <a:pt x="98359" y="64463"/>
                </a:lnTo>
                <a:cubicBezTo>
                  <a:pt x="101206" y="28378"/>
                  <a:pt x="131379" y="0"/>
                  <a:pt x="168209" y="0"/>
                </a:cubicBezTo>
                <a:cubicBezTo>
                  <a:pt x="177012" y="0"/>
                  <a:pt x="185464" y="1620"/>
                  <a:pt x="193215" y="4598"/>
                </a:cubicBezTo>
                <a:cubicBezTo>
                  <a:pt x="197594" y="6262"/>
                  <a:pt x="198383" y="11824"/>
                  <a:pt x="195098" y="15152"/>
                </a:cubicBezTo>
                <a:lnTo>
                  <a:pt x="156254" y="53997"/>
                </a:lnTo>
                <a:cubicBezTo>
                  <a:pt x="154940" y="55311"/>
                  <a:pt x="154196" y="57106"/>
                  <a:pt x="154196" y="58946"/>
                </a:cubicBezTo>
                <a:lnTo>
                  <a:pt x="154196" y="77076"/>
                </a:lnTo>
                <a:cubicBezTo>
                  <a:pt x="154196" y="80930"/>
                  <a:pt x="157349" y="84083"/>
                  <a:pt x="161202" y="84083"/>
                </a:cubicBezTo>
                <a:lnTo>
                  <a:pt x="179333" y="84083"/>
                </a:lnTo>
                <a:cubicBezTo>
                  <a:pt x="181172" y="84083"/>
                  <a:pt x="182968" y="83338"/>
                  <a:pt x="184281" y="82024"/>
                </a:cubicBezTo>
                <a:lnTo>
                  <a:pt x="223126" y="43180"/>
                </a:lnTo>
                <a:cubicBezTo>
                  <a:pt x="226454" y="39852"/>
                  <a:pt x="232016" y="40684"/>
                  <a:pt x="233680" y="45063"/>
                </a:cubicBezTo>
                <a:cubicBezTo>
                  <a:pt x="236658" y="52814"/>
                  <a:pt x="238278" y="61267"/>
                  <a:pt x="238278" y="70069"/>
                </a:cubicBezTo>
                <a:cubicBezTo>
                  <a:pt x="238278" y="96608"/>
                  <a:pt x="223520" y="119730"/>
                  <a:pt x="201711" y="131598"/>
                </a:cubicBezTo>
                <a:lnTo>
                  <a:pt x="237402" y="167290"/>
                </a:lnTo>
                <a:cubicBezTo>
                  <a:pt x="245592" y="175479"/>
                  <a:pt x="245592" y="188792"/>
                  <a:pt x="237402" y="197025"/>
                </a:cubicBezTo>
                <a:lnTo>
                  <a:pt x="211083" y="223345"/>
                </a:lnTo>
                <a:cubicBezTo>
                  <a:pt x="202893" y="231534"/>
                  <a:pt x="189580" y="231534"/>
                  <a:pt x="181347" y="223345"/>
                </a:cubicBezTo>
                <a:lnTo>
                  <a:pt x="126168" y="168166"/>
                </a:lnTo>
                <a:cubicBezTo>
                  <a:pt x="114169" y="156166"/>
                  <a:pt x="111453" y="138430"/>
                  <a:pt x="118066" y="123803"/>
                </a:cubicBezTo>
                <a:lnTo>
                  <a:pt x="78346" y="84083"/>
                </a:lnTo>
                <a:lnTo>
                  <a:pt x="56624" y="84083"/>
                </a:lnTo>
                <a:cubicBezTo>
                  <a:pt x="51939" y="84083"/>
                  <a:pt x="47559" y="81762"/>
                  <a:pt x="44976" y="77864"/>
                </a:cubicBezTo>
                <a:lnTo>
                  <a:pt x="10248" y="25794"/>
                </a:lnTo>
                <a:cubicBezTo>
                  <a:pt x="8408" y="23035"/>
                  <a:pt x="8759" y="19313"/>
                  <a:pt x="11123" y="16948"/>
                </a:cubicBezTo>
                <a:lnTo>
                  <a:pt x="31006" y="-2934"/>
                </a:lnTo>
                <a:cubicBezTo>
                  <a:pt x="33370" y="-5299"/>
                  <a:pt x="37049" y="-5649"/>
                  <a:pt x="39852" y="-3810"/>
                </a:cubicBezTo>
                <a:lnTo>
                  <a:pt x="91922" y="30874"/>
                </a:lnTo>
                <a:cubicBezTo>
                  <a:pt x="95819" y="33458"/>
                  <a:pt x="98140" y="37837"/>
                  <a:pt x="98140" y="42523"/>
                </a:cubicBezTo>
                <a:close/>
                <a:moveTo>
                  <a:pt x="94418" y="129890"/>
                </a:moveTo>
                <a:cubicBezTo>
                  <a:pt x="91659" y="146094"/>
                  <a:pt x="95469" y="163217"/>
                  <a:pt x="105979" y="176924"/>
                </a:cubicBezTo>
                <a:lnTo>
                  <a:pt x="64376" y="218484"/>
                </a:lnTo>
                <a:cubicBezTo>
                  <a:pt x="52070" y="230790"/>
                  <a:pt x="32100" y="230790"/>
                  <a:pt x="19794" y="218484"/>
                </a:cubicBezTo>
                <a:cubicBezTo>
                  <a:pt x="7489" y="206178"/>
                  <a:pt x="7489" y="186208"/>
                  <a:pt x="19794" y="173902"/>
                </a:cubicBezTo>
                <a:lnTo>
                  <a:pt x="79090" y="114607"/>
                </a:lnTo>
                <a:lnTo>
                  <a:pt x="94418" y="129934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4" name="Text 32"/>
          <p:cNvSpPr/>
          <p:nvPr/>
        </p:nvSpPr>
        <p:spPr>
          <a:xfrm>
            <a:off x="1438749" y="5642887"/>
            <a:ext cx="756745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4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电器售后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2186152" y="5680257"/>
            <a:ext cx="485811" cy="186851"/>
          </a:xfrm>
          <a:custGeom>
            <a:avLst/>
            <a:gdLst/>
            <a:ahLst/>
            <a:cxnLst/>
            <a:rect l="l" t="t" r="r" b="b"/>
            <a:pathLst>
              <a:path w="485811" h="186851">
                <a:moveTo>
                  <a:pt x="37370" y="0"/>
                </a:moveTo>
                <a:lnTo>
                  <a:pt x="448441" y="0"/>
                </a:lnTo>
                <a:cubicBezTo>
                  <a:pt x="469080" y="0"/>
                  <a:pt x="485811" y="16731"/>
                  <a:pt x="485811" y="37370"/>
                </a:cubicBezTo>
                <a:lnTo>
                  <a:pt x="485811" y="149480"/>
                </a:lnTo>
                <a:cubicBezTo>
                  <a:pt x="485811" y="170119"/>
                  <a:pt x="469080" y="186851"/>
                  <a:pt x="448441" y="186851"/>
                </a:cubicBezTo>
                <a:lnTo>
                  <a:pt x="37370" y="186851"/>
                </a:lnTo>
                <a:cubicBezTo>
                  <a:pt x="16745" y="186851"/>
                  <a:pt x="0" y="170106"/>
                  <a:pt x="0" y="149480"/>
                </a:cubicBezTo>
                <a:lnTo>
                  <a:pt x="0" y="37370"/>
                </a:lnTo>
                <a:cubicBezTo>
                  <a:pt x="0" y="16745"/>
                  <a:pt x="16745" y="0"/>
                  <a:pt x="37370" y="0"/>
                </a:cubicBezTo>
                <a:close/>
              </a:path>
            </a:pathLst>
          </a:custGeom>
          <a:solidFill>
            <a:srgbClr val="FFEDD4"/>
          </a:solidFill>
          <a:ln/>
        </p:spPr>
      </p:sp>
      <p:sp>
        <p:nvSpPr>
          <p:cNvPr id="36" name="Text 34"/>
          <p:cNvSpPr/>
          <p:nvPr/>
        </p:nvSpPr>
        <p:spPr>
          <a:xfrm>
            <a:off x="2186152" y="5680257"/>
            <a:ext cx="541867" cy="186851"/>
          </a:xfrm>
          <a:prstGeom prst="rect">
            <a:avLst/>
          </a:prstGeom>
          <a:noFill/>
          <a:ln/>
        </p:spPr>
        <p:txBody>
          <a:bodyPr wrap="square" lIns="74740" tIns="18685" rIns="74740" bIns="18685" rtlCol="0" anchor="ctr"/>
          <a:lstStyle/>
          <a:p>
            <a:pPr>
              <a:lnSpc>
                <a:spcPct val="110000"/>
              </a:lnSpc>
            </a:pPr>
            <a:r>
              <a:rPr lang="en-US" sz="883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438749" y="5941848"/>
            <a:ext cx="6240809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Appliance Service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438749" y="6166069"/>
            <a:ext cx="6240809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家电维修售后服务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234271" y="1275255"/>
            <a:ext cx="3578189" cy="3652929"/>
          </a:xfrm>
          <a:custGeom>
            <a:avLst/>
            <a:gdLst/>
            <a:ahLst/>
            <a:cxnLst/>
            <a:rect l="l" t="t" r="r" b="b"/>
            <a:pathLst>
              <a:path w="3578189" h="3652929">
                <a:moveTo>
                  <a:pt x="112105" y="0"/>
                </a:moveTo>
                <a:lnTo>
                  <a:pt x="3466084" y="0"/>
                </a:lnTo>
                <a:cubicBezTo>
                  <a:pt x="3527998" y="0"/>
                  <a:pt x="3578189" y="50191"/>
                  <a:pt x="3578189" y="112105"/>
                </a:cubicBezTo>
                <a:lnTo>
                  <a:pt x="3578189" y="3540824"/>
                </a:lnTo>
                <a:cubicBezTo>
                  <a:pt x="3578189" y="3602738"/>
                  <a:pt x="3527998" y="3652929"/>
                  <a:pt x="3466084" y="3652929"/>
                </a:cubicBezTo>
                <a:lnTo>
                  <a:pt x="112105" y="3652929"/>
                </a:lnTo>
                <a:cubicBezTo>
                  <a:pt x="50191" y="3652929"/>
                  <a:pt x="0" y="3602738"/>
                  <a:pt x="0" y="3540824"/>
                </a:cubicBezTo>
                <a:lnTo>
                  <a:pt x="0" y="112105"/>
                </a:lnTo>
                <a:cubicBezTo>
                  <a:pt x="0" y="50232"/>
                  <a:pt x="50232" y="0"/>
                  <a:pt x="11210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449149" y="1513490"/>
            <a:ext cx="168166" cy="168166"/>
          </a:xfrm>
          <a:custGeom>
            <a:avLst/>
            <a:gdLst/>
            <a:ahLst/>
            <a:cxnLst/>
            <a:rect l="l" t="t" r="r" b="b"/>
            <a:pathLst>
              <a:path w="168166" h="168166">
                <a:moveTo>
                  <a:pt x="13138" y="15766"/>
                </a:moveTo>
                <a:cubicBezTo>
                  <a:pt x="8770" y="15766"/>
                  <a:pt x="5255" y="19280"/>
                  <a:pt x="5255" y="23648"/>
                </a:cubicBezTo>
                <a:lnTo>
                  <a:pt x="5255" y="39414"/>
                </a:lnTo>
                <a:cubicBezTo>
                  <a:pt x="5255" y="43782"/>
                  <a:pt x="8770" y="47297"/>
                  <a:pt x="13138" y="47297"/>
                </a:cubicBezTo>
                <a:lnTo>
                  <a:pt x="28903" y="47297"/>
                </a:lnTo>
                <a:cubicBezTo>
                  <a:pt x="33272" y="47297"/>
                  <a:pt x="36786" y="43782"/>
                  <a:pt x="36786" y="39414"/>
                </a:cubicBezTo>
                <a:lnTo>
                  <a:pt x="36786" y="23648"/>
                </a:lnTo>
                <a:cubicBezTo>
                  <a:pt x="36786" y="19280"/>
                  <a:pt x="33272" y="15766"/>
                  <a:pt x="28903" y="15766"/>
                </a:cubicBezTo>
                <a:lnTo>
                  <a:pt x="13138" y="15766"/>
                </a:lnTo>
                <a:close/>
                <a:moveTo>
                  <a:pt x="63062" y="21021"/>
                </a:moveTo>
                <a:cubicBezTo>
                  <a:pt x="57249" y="21021"/>
                  <a:pt x="52552" y="25717"/>
                  <a:pt x="52552" y="31531"/>
                </a:cubicBezTo>
                <a:cubicBezTo>
                  <a:pt x="52552" y="37345"/>
                  <a:pt x="57249" y="42041"/>
                  <a:pt x="63062" y="42041"/>
                </a:cubicBezTo>
                <a:lnTo>
                  <a:pt x="157655" y="42041"/>
                </a:lnTo>
                <a:cubicBezTo>
                  <a:pt x="163469" y="42041"/>
                  <a:pt x="168166" y="37345"/>
                  <a:pt x="168166" y="31531"/>
                </a:cubicBezTo>
                <a:cubicBezTo>
                  <a:pt x="168166" y="25717"/>
                  <a:pt x="163469" y="21021"/>
                  <a:pt x="157655" y="21021"/>
                </a:cubicBezTo>
                <a:lnTo>
                  <a:pt x="63062" y="21021"/>
                </a:lnTo>
                <a:close/>
                <a:moveTo>
                  <a:pt x="63062" y="73572"/>
                </a:moveTo>
                <a:cubicBezTo>
                  <a:pt x="57249" y="73572"/>
                  <a:pt x="52552" y="78269"/>
                  <a:pt x="52552" y="84083"/>
                </a:cubicBezTo>
                <a:cubicBezTo>
                  <a:pt x="52552" y="89896"/>
                  <a:pt x="57249" y="94593"/>
                  <a:pt x="63062" y="94593"/>
                </a:cubicBezTo>
                <a:lnTo>
                  <a:pt x="157655" y="94593"/>
                </a:lnTo>
                <a:cubicBezTo>
                  <a:pt x="163469" y="94593"/>
                  <a:pt x="168166" y="89896"/>
                  <a:pt x="168166" y="84083"/>
                </a:cubicBezTo>
                <a:cubicBezTo>
                  <a:pt x="168166" y="78269"/>
                  <a:pt x="163469" y="73572"/>
                  <a:pt x="157655" y="73572"/>
                </a:cubicBezTo>
                <a:lnTo>
                  <a:pt x="63062" y="73572"/>
                </a:lnTo>
                <a:close/>
                <a:moveTo>
                  <a:pt x="63062" y="126124"/>
                </a:moveTo>
                <a:cubicBezTo>
                  <a:pt x="57249" y="126124"/>
                  <a:pt x="52552" y="130821"/>
                  <a:pt x="52552" y="136634"/>
                </a:cubicBezTo>
                <a:cubicBezTo>
                  <a:pt x="52552" y="142448"/>
                  <a:pt x="57249" y="147145"/>
                  <a:pt x="63062" y="147145"/>
                </a:cubicBezTo>
                <a:lnTo>
                  <a:pt x="157655" y="147145"/>
                </a:lnTo>
                <a:cubicBezTo>
                  <a:pt x="163469" y="147145"/>
                  <a:pt x="168166" y="142448"/>
                  <a:pt x="168166" y="136634"/>
                </a:cubicBezTo>
                <a:cubicBezTo>
                  <a:pt x="168166" y="130821"/>
                  <a:pt x="163469" y="126124"/>
                  <a:pt x="157655" y="126124"/>
                </a:cubicBezTo>
                <a:lnTo>
                  <a:pt x="63062" y="126124"/>
                </a:lnTo>
                <a:close/>
                <a:moveTo>
                  <a:pt x="5255" y="76200"/>
                </a:moveTo>
                <a:lnTo>
                  <a:pt x="5255" y="91966"/>
                </a:lnTo>
                <a:cubicBezTo>
                  <a:pt x="5255" y="96334"/>
                  <a:pt x="8770" y="99848"/>
                  <a:pt x="13138" y="99848"/>
                </a:cubicBezTo>
                <a:lnTo>
                  <a:pt x="28903" y="99848"/>
                </a:lnTo>
                <a:cubicBezTo>
                  <a:pt x="33272" y="99848"/>
                  <a:pt x="36786" y="96334"/>
                  <a:pt x="36786" y="91966"/>
                </a:cubicBezTo>
                <a:lnTo>
                  <a:pt x="36786" y="76200"/>
                </a:lnTo>
                <a:cubicBezTo>
                  <a:pt x="36786" y="71832"/>
                  <a:pt x="33272" y="68317"/>
                  <a:pt x="28903" y="68317"/>
                </a:cubicBezTo>
                <a:lnTo>
                  <a:pt x="13138" y="68317"/>
                </a:lnTo>
                <a:cubicBezTo>
                  <a:pt x="8770" y="68317"/>
                  <a:pt x="5255" y="71832"/>
                  <a:pt x="5255" y="76200"/>
                </a:cubicBezTo>
                <a:close/>
                <a:moveTo>
                  <a:pt x="13138" y="120869"/>
                </a:moveTo>
                <a:cubicBezTo>
                  <a:pt x="8770" y="120869"/>
                  <a:pt x="5255" y="124383"/>
                  <a:pt x="5255" y="128752"/>
                </a:cubicBezTo>
                <a:lnTo>
                  <a:pt x="5255" y="144517"/>
                </a:lnTo>
                <a:cubicBezTo>
                  <a:pt x="5255" y="148886"/>
                  <a:pt x="8770" y="152400"/>
                  <a:pt x="13138" y="152400"/>
                </a:cubicBezTo>
                <a:lnTo>
                  <a:pt x="28903" y="152400"/>
                </a:lnTo>
                <a:cubicBezTo>
                  <a:pt x="33272" y="152400"/>
                  <a:pt x="36786" y="148886"/>
                  <a:pt x="36786" y="144517"/>
                </a:cubicBezTo>
                <a:lnTo>
                  <a:pt x="36786" y="128752"/>
                </a:lnTo>
                <a:cubicBezTo>
                  <a:pt x="36786" y="124383"/>
                  <a:pt x="33272" y="120869"/>
                  <a:pt x="28903" y="120869"/>
                </a:cubicBezTo>
                <a:lnTo>
                  <a:pt x="13138" y="120869"/>
                </a:ln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41" name="Text 39"/>
          <p:cNvSpPr/>
          <p:nvPr/>
        </p:nvSpPr>
        <p:spPr>
          <a:xfrm>
            <a:off x="8640671" y="1466777"/>
            <a:ext cx="3064349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4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商品列表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430464" y="1882520"/>
            <a:ext cx="3185802" cy="719375"/>
          </a:xfrm>
          <a:custGeom>
            <a:avLst/>
            <a:gdLst/>
            <a:ahLst/>
            <a:cxnLst/>
            <a:rect l="l" t="t" r="r" b="b"/>
            <a:pathLst>
              <a:path w="3185802" h="719375">
                <a:moveTo>
                  <a:pt x="74743" y="0"/>
                </a:moveTo>
                <a:lnTo>
                  <a:pt x="3111059" y="0"/>
                </a:lnTo>
                <a:cubicBezTo>
                  <a:pt x="3152339" y="0"/>
                  <a:pt x="3185802" y="33464"/>
                  <a:pt x="3185802" y="74743"/>
                </a:cubicBezTo>
                <a:lnTo>
                  <a:pt x="3185802" y="644632"/>
                </a:lnTo>
                <a:cubicBezTo>
                  <a:pt x="3185802" y="685911"/>
                  <a:pt x="3152339" y="719375"/>
                  <a:pt x="3111059" y="719375"/>
                </a:cubicBezTo>
                <a:lnTo>
                  <a:pt x="74743" y="719375"/>
                </a:lnTo>
                <a:cubicBezTo>
                  <a:pt x="33464" y="719375"/>
                  <a:pt x="0" y="685911"/>
                  <a:pt x="0" y="644632"/>
                </a:cubicBezTo>
                <a:lnTo>
                  <a:pt x="0" y="74743"/>
                </a:lnTo>
                <a:cubicBezTo>
                  <a:pt x="0" y="33464"/>
                  <a:pt x="33464" y="0"/>
                  <a:pt x="74743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8547246" y="1999301"/>
            <a:ext cx="302697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展示形式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547246" y="2298262"/>
            <a:ext cx="3017637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双列网格布局商品卡片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430464" y="2723347"/>
            <a:ext cx="3185802" cy="1167816"/>
          </a:xfrm>
          <a:custGeom>
            <a:avLst/>
            <a:gdLst/>
            <a:ahLst/>
            <a:cxnLst/>
            <a:rect l="l" t="t" r="r" b="b"/>
            <a:pathLst>
              <a:path w="3185802" h="1167816">
                <a:moveTo>
                  <a:pt x="74740" y="0"/>
                </a:moveTo>
                <a:lnTo>
                  <a:pt x="3111062" y="0"/>
                </a:lnTo>
                <a:cubicBezTo>
                  <a:pt x="3152340" y="0"/>
                  <a:pt x="3185802" y="33462"/>
                  <a:pt x="3185802" y="74740"/>
                </a:cubicBezTo>
                <a:lnTo>
                  <a:pt x="3185802" y="1093076"/>
                </a:lnTo>
                <a:cubicBezTo>
                  <a:pt x="3185802" y="1134326"/>
                  <a:pt x="3152312" y="1167816"/>
                  <a:pt x="3111062" y="1167816"/>
                </a:cubicBezTo>
                <a:lnTo>
                  <a:pt x="74740" y="1167816"/>
                </a:lnTo>
                <a:cubicBezTo>
                  <a:pt x="33462" y="1167816"/>
                  <a:pt x="0" y="1134354"/>
                  <a:pt x="0" y="1093076"/>
                </a:cubicBezTo>
                <a:lnTo>
                  <a:pt x="0" y="74740"/>
                </a:lnTo>
                <a:cubicBezTo>
                  <a:pt x="0" y="33490"/>
                  <a:pt x="33490" y="0"/>
                  <a:pt x="74740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8547246" y="2840129"/>
            <a:ext cx="302697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卡片内容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547246" y="3139090"/>
            <a:ext cx="3017637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商品图片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547246" y="3363310"/>
            <a:ext cx="3017637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商品名称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547246" y="3587531"/>
            <a:ext cx="3017637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商品价格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430464" y="4012616"/>
            <a:ext cx="3185802" cy="719375"/>
          </a:xfrm>
          <a:custGeom>
            <a:avLst/>
            <a:gdLst/>
            <a:ahLst/>
            <a:cxnLst/>
            <a:rect l="l" t="t" r="r" b="b"/>
            <a:pathLst>
              <a:path w="3185802" h="719375">
                <a:moveTo>
                  <a:pt x="74743" y="0"/>
                </a:moveTo>
                <a:lnTo>
                  <a:pt x="3111059" y="0"/>
                </a:lnTo>
                <a:cubicBezTo>
                  <a:pt x="3152339" y="0"/>
                  <a:pt x="3185802" y="33464"/>
                  <a:pt x="3185802" y="74743"/>
                </a:cubicBezTo>
                <a:lnTo>
                  <a:pt x="3185802" y="644632"/>
                </a:lnTo>
                <a:cubicBezTo>
                  <a:pt x="3185802" y="685911"/>
                  <a:pt x="3152339" y="719375"/>
                  <a:pt x="3111059" y="719375"/>
                </a:cubicBezTo>
                <a:lnTo>
                  <a:pt x="74743" y="719375"/>
                </a:lnTo>
                <a:cubicBezTo>
                  <a:pt x="33464" y="719375"/>
                  <a:pt x="0" y="685911"/>
                  <a:pt x="0" y="644632"/>
                </a:cubicBezTo>
                <a:lnTo>
                  <a:pt x="0" y="74743"/>
                </a:lnTo>
                <a:cubicBezTo>
                  <a:pt x="0" y="33464"/>
                  <a:pt x="33464" y="0"/>
                  <a:pt x="74743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8547246" y="4129398"/>
            <a:ext cx="3026979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7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交互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547246" y="4428359"/>
            <a:ext cx="3017637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点击跳转商品详情页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234271" y="5087007"/>
            <a:ext cx="3578189" cy="1765738"/>
          </a:xfrm>
          <a:custGeom>
            <a:avLst/>
            <a:gdLst/>
            <a:ahLst/>
            <a:cxnLst/>
            <a:rect l="l" t="t" r="r" b="b"/>
            <a:pathLst>
              <a:path w="3578189" h="1765738">
                <a:moveTo>
                  <a:pt x="112107" y="0"/>
                </a:moveTo>
                <a:lnTo>
                  <a:pt x="3466082" y="0"/>
                </a:lnTo>
                <a:cubicBezTo>
                  <a:pt x="3527997" y="0"/>
                  <a:pt x="3578189" y="50192"/>
                  <a:pt x="3578189" y="112107"/>
                </a:cubicBezTo>
                <a:lnTo>
                  <a:pt x="3578189" y="1653631"/>
                </a:lnTo>
                <a:cubicBezTo>
                  <a:pt x="3578189" y="1715546"/>
                  <a:pt x="3527997" y="1765738"/>
                  <a:pt x="3466082" y="1765738"/>
                </a:cubicBezTo>
                <a:lnTo>
                  <a:pt x="112107" y="1765738"/>
                </a:lnTo>
                <a:cubicBezTo>
                  <a:pt x="50192" y="1765738"/>
                  <a:pt x="0" y="1715546"/>
                  <a:pt x="0" y="1653631"/>
                </a:cubicBezTo>
                <a:lnTo>
                  <a:pt x="0" y="112107"/>
                </a:lnTo>
                <a:cubicBezTo>
                  <a:pt x="0" y="50233"/>
                  <a:pt x="50233" y="0"/>
                  <a:pt x="112107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8449149" y="5325241"/>
            <a:ext cx="168166" cy="168166"/>
          </a:xfrm>
          <a:custGeom>
            <a:avLst/>
            <a:gdLst/>
            <a:ahLst/>
            <a:cxnLst/>
            <a:rect l="l" t="t" r="r" b="b"/>
            <a:pathLst>
              <a:path w="168166" h="168166">
                <a:moveTo>
                  <a:pt x="84083" y="168166"/>
                </a:moveTo>
                <a:cubicBezTo>
                  <a:pt x="130489" y="168166"/>
                  <a:pt x="168166" y="130489"/>
                  <a:pt x="168166" y="84083"/>
                </a:cubicBezTo>
                <a:cubicBezTo>
                  <a:pt x="168166" y="37676"/>
                  <a:pt x="130489" y="0"/>
                  <a:pt x="84083" y="0"/>
                </a:cubicBezTo>
                <a:cubicBezTo>
                  <a:pt x="37676" y="0"/>
                  <a:pt x="0" y="37676"/>
                  <a:pt x="0" y="84083"/>
                </a:cubicBezTo>
                <a:cubicBezTo>
                  <a:pt x="0" y="130489"/>
                  <a:pt x="37676" y="168166"/>
                  <a:pt x="84083" y="168166"/>
                </a:cubicBezTo>
                <a:close/>
                <a:moveTo>
                  <a:pt x="73572" y="52552"/>
                </a:moveTo>
                <a:cubicBezTo>
                  <a:pt x="73572" y="46751"/>
                  <a:pt x="78282" y="42041"/>
                  <a:pt x="84083" y="42041"/>
                </a:cubicBezTo>
                <a:cubicBezTo>
                  <a:pt x="89884" y="42041"/>
                  <a:pt x="94593" y="46751"/>
                  <a:pt x="94593" y="52552"/>
                </a:cubicBezTo>
                <a:cubicBezTo>
                  <a:pt x="94593" y="58353"/>
                  <a:pt x="89884" y="63062"/>
                  <a:pt x="84083" y="63062"/>
                </a:cubicBezTo>
                <a:cubicBezTo>
                  <a:pt x="78282" y="63062"/>
                  <a:pt x="73572" y="58353"/>
                  <a:pt x="73572" y="52552"/>
                </a:cubicBezTo>
                <a:close/>
                <a:moveTo>
                  <a:pt x="70945" y="73572"/>
                </a:moveTo>
                <a:lnTo>
                  <a:pt x="86710" y="73572"/>
                </a:lnTo>
                <a:cubicBezTo>
                  <a:pt x="91079" y="73572"/>
                  <a:pt x="94593" y="77087"/>
                  <a:pt x="94593" y="81455"/>
                </a:cubicBezTo>
                <a:lnTo>
                  <a:pt x="94593" y="110359"/>
                </a:lnTo>
                <a:lnTo>
                  <a:pt x="97221" y="110359"/>
                </a:lnTo>
                <a:cubicBezTo>
                  <a:pt x="101589" y="110359"/>
                  <a:pt x="105103" y="113873"/>
                  <a:pt x="105103" y="118241"/>
                </a:cubicBezTo>
                <a:cubicBezTo>
                  <a:pt x="105103" y="122610"/>
                  <a:pt x="101589" y="126124"/>
                  <a:pt x="97221" y="126124"/>
                </a:cubicBezTo>
                <a:lnTo>
                  <a:pt x="70945" y="126124"/>
                </a:lnTo>
                <a:cubicBezTo>
                  <a:pt x="66576" y="126124"/>
                  <a:pt x="63062" y="122610"/>
                  <a:pt x="63062" y="118241"/>
                </a:cubicBezTo>
                <a:cubicBezTo>
                  <a:pt x="63062" y="113873"/>
                  <a:pt x="66576" y="110359"/>
                  <a:pt x="70945" y="110359"/>
                </a:cubicBezTo>
                <a:lnTo>
                  <a:pt x="78828" y="110359"/>
                </a:lnTo>
                <a:lnTo>
                  <a:pt x="78828" y="89338"/>
                </a:lnTo>
                <a:lnTo>
                  <a:pt x="70945" y="89338"/>
                </a:lnTo>
                <a:cubicBezTo>
                  <a:pt x="66576" y="89338"/>
                  <a:pt x="63062" y="85824"/>
                  <a:pt x="63062" y="81455"/>
                </a:cubicBezTo>
                <a:cubicBezTo>
                  <a:pt x="63062" y="77087"/>
                  <a:pt x="66576" y="73572"/>
                  <a:pt x="70945" y="73572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55" name="Text 53"/>
          <p:cNvSpPr/>
          <p:nvPr/>
        </p:nvSpPr>
        <p:spPr>
          <a:xfrm>
            <a:off x="8640671" y="5278529"/>
            <a:ext cx="3064349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4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范围外说明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425793" y="5652230"/>
            <a:ext cx="3260543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四入口模块阶段1不做落地页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425793" y="5951191"/>
            <a:ext cx="3260543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保留入口图标和文字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425793" y="6212782"/>
            <a:ext cx="3260543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点击显示"功能即将上线"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425793" y="6474372"/>
            <a:ext cx="3260543" cy="18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0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2秒后自动返回首页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PRODUCT DETAIL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商品详情页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3676650" cy="1914525"/>
          </a:xfrm>
          <a:custGeom>
            <a:avLst/>
            <a:gdLst/>
            <a:ahLst/>
            <a:cxnLst/>
            <a:rect l="l" t="t" r="r" b="b"/>
            <a:pathLst>
              <a:path w="3676650" h="1914525">
                <a:moveTo>
                  <a:pt x="114297" y="0"/>
                </a:moveTo>
                <a:lnTo>
                  <a:pt x="3562353" y="0"/>
                </a:lnTo>
                <a:cubicBezTo>
                  <a:pt x="3625435" y="0"/>
                  <a:pt x="3676650" y="51215"/>
                  <a:pt x="3676650" y="114297"/>
                </a:cubicBezTo>
                <a:lnTo>
                  <a:pt x="3676650" y="1800228"/>
                </a:lnTo>
                <a:cubicBezTo>
                  <a:pt x="3676650" y="1863310"/>
                  <a:pt x="3625435" y="1914525"/>
                  <a:pt x="3562353" y="1914525"/>
                </a:cubicBezTo>
                <a:lnTo>
                  <a:pt x="114297" y="1914525"/>
                </a:lnTo>
                <a:cubicBezTo>
                  <a:pt x="51215" y="1914525"/>
                  <a:pt x="0" y="1863310"/>
                  <a:pt x="0" y="180022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6" name="Shape 4"/>
          <p:cNvSpPr/>
          <p:nvPr/>
        </p:nvSpPr>
        <p:spPr>
          <a:xfrm>
            <a:off x="704850" y="16097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28575"/>
                </a:moveTo>
                <a:cubicBezTo>
                  <a:pt x="0" y="23306"/>
                  <a:pt x="4256" y="19050"/>
                  <a:pt x="9525" y="19050"/>
                </a:cubicBezTo>
                <a:lnTo>
                  <a:pt x="123825" y="19050"/>
                </a:lnTo>
                <a:cubicBezTo>
                  <a:pt x="129094" y="19050"/>
                  <a:pt x="133350" y="23306"/>
                  <a:pt x="133350" y="28575"/>
                </a:cubicBezTo>
                <a:cubicBezTo>
                  <a:pt x="133350" y="33844"/>
                  <a:pt x="129094" y="38100"/>
                  <a:pt x="123825" y="38100"/>
                </a:cubicBezTo>
                <a:lnTo>
                  <a:pt x="9525" y="38100"/>
                </a:lnTo>
                <a:cubicBezTo>
                  <a:pt x="4256" y="38100"/>
                  <a:pt x="0" y="33844"/>
                  <a:pt x="0" y="28575"/>
                </a:cubicBezTo>
                <a:close/>
                <a:moveTo>
                  <a:pt x="0" y="76200"/>
                </a:moveTo>
                <a:cubicBezTo>
                  <a:pt x="0" y="70931"/>
                  <a:pt x="4256" y="66675"/>
                  <a:pt x="9525" y="66675"/>
                </a:cubicBezTo>
                <a:lnTo>
                  <a:pt x="123825" y="66675"/>
                </a:lnTo>
                <a:cubicBezTo>
                  <a:pt x="129094" y="66675"/>
                  <a:pt x="133350" y="70931"/>
                  <a:pt x="133350" y="76200"/>
                </a:cubicBezTo>
                <a:cubicBezTo>
                  <a:pt x="133350" y="81469"/>
                  <a:pt x="129094" y="85725"/>
                  <a:pt x="123825" y="85725"/>
                </a:cubicBezTo>
                <a:lnTo>
                  <a:pt x="9525" y="85725"/>
                </a:lnTo>
                <a:cubicBezTo>
                  <a:pt x="4256" y="85725"/>
                  <a:pt x="0" y="81469"/>
                  <a:pt x="0" y="76200"/>
                </a:cubicBezTo>
                <a:close/>
                <a:moveTo>
                  <a:pt x="133350" y="123825"/>
                </a:moveTo>
                <a:cubicBezTo>
                  <a:pt x="133350" y="129094"/>
                  <a:pt x="129094" y="133350"/>
                  <a:pt x="123825" y="133350"/>
                </a:cubicBezTo>
                <a:lnTo>
                  <a:pt x="9525" y="133350"/>
                </a:lnTo>
                <a:cubicBezTo>
                  <a:pt x="4256" y="133350"/>
                  <a:pt x="0" y="129094"/>
                  <a:pt x="0" y="123825"/>
                </a:cubicBezTo>
                <a:cubicBezTo>
                  <a:pt x="0" y="118556"/>
                  <a:pt x="4256" y="114300"/>
                  <a:pt x="9525" y="114300"/>
                </a:cubicBezTo>
                <a:lnTo>
                  <a:pt x="123825" y="114300"/>
                </a:lnTo>
                <a:cubicBezTo>
                  <a:pt x="129094" y="114300"/>
                  <a:pt x="133350" y="118556"/>
                  <a:pt x="133350" y="123825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7" name="Text 5"/>
          <p:cNvSpPr/>
          <p:nvPr/>
        </p:nvSpPr>
        <p:spPr>
          <a:xfrm>
            <a:off x="1076325" y="1552575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导航栏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028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返回按钮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2955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页面标题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1025" y="25622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分享按钮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59163" y="1300163"/>
            <a:ext cx="3676650" cy="1914525"/>
          </a:xfrm>
          <a:custGeom>
            <a:avLst/>
            <a:gdLst/>
            <a:ahLst/>
            <a:cxnLst/>
            <a:rect l="l" t="t" r="r" b="b"/>
            <a:pathLst>
              <a:path w="3676650" h="1914525">
                <a:moveTo>
                  <a:pt x="114297" y="0"/>
                </a:moveTo>
                <a:lnTo>
                  <a:pt x="3562353" y="0"/>
                </a:lnTo>
                <a:cubicBezTo>
                  <a:pt x="3625435" y="0"/>
                  <a:pt x="3676650" y="51215"/>
                  <a:pt x="3676650" y="114297"/>
                </a:cubicBezTo>
                <a:lnTo>
                  <a:pt x="3676650" y="1800228"/>
                </a:lnTo>
                <a:cubicBezTo>
                  <a:pt x="3676650" y="1863310"/>
                  <a:pt x="3625435" y="1914525"/>
                  <a:pt x="3562353" y="1914525"/>
                </a:cubicBezTo>
                <a:lnTo>
                  <a:pt x="114297" y="1914525"/>
                </a:lnTo>
                <a:cubicBezTo>
                  <a:pt x="51215" y="1914525"/>
                  <a:pt x="0" y="1863310"/>
                  <a:pt x="0" y="180022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454426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13" name="Shape 11"/>
          <p:cNvSpPr/>
          <p:nvPr/>
        </p:nvSpPr>
        <p:spPr>
          <a:xfrm>
            <a:off x="4559201" y="16097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28575" y="28575"/>
                </a:moveTo>
                <a:cubicBezTo>
                  <a:pt x="28575" y="18068"/>
                  <a:pt x="37118" y="9525"/>
                  <a:pt x="47625" y="9525"/>
                </a:cubicBezTo>
                <a:lnTo>
                  <a:pt x="142875" y="9525"/>
                </a:lnTo>
                <a:cubicBezTo>
                  <a:pt x="153382" y="9525"/>
                  <a:pt x="161925" y="18068"/>
                  <a:pt x="161925" y="28575"/>
                </a:cubicBezTo>
                <a:lnTo>
                  <a:pt x="161925" y="104775"/>
                </a:lnTo>
                <a:cubicBezTo>
                  <a:pt x="161925" y="115282"/>
                  <a:pt x="153382" y="123825"/>
                  <a:pt x="142875" y="123825"/>
                </a:cubicBezTo>
                <a:lnTo>
                  <a:pt x="47625" y="123825"/>
                </a:lnTo>
                <a:cubicBezTo>
                  <a:pt x="37118" y="123825"/>
                  <a:pt x="28575" y="115282"/>
                  <a:pt x="28575" y="104775"/>
                </a:cubicBezTo>
                <a:lnTo>
                  <a:pt x="28575" y="28575"/>
                </a:lnTo>
                <a:close/>
                <a:moveTo>
                  <a:pt x="7144" y="38100"/>
                </a:moveTo>
                <a:cubicBezTo>
                  <a:pt x="11103" y="38100"/>
                  <a:pt x="14288" y="41285"/>
                  <a:pt x="14288" y="45244"/>
                </a:cubicBezTo>
                <a:lnTo>
                  <a:pt x="14288" y="133350"/>
                </a:lnTo>
                <a:cubicBezTo>
                  <a:pt x="14288" y="135969"/>
                  <a:pt x="16431" y="138113"/>
                  <a:pt x="19050" y="138113"/>
                </a:cubicBezTo>
                <a:lnTo>
                  <a:pt x="126206" y="138113"/>
                </a:lnTo>
                <a:cubicBezTo>
                  <a:pt x="130165" y="138113"/>
                  <a:pt x="133350" y="141297"/>
                  <a:pt x="133350" y="145256"/>
                </a:cubicBezTo>
                <a:cubicBezTo>
                  <a:pt x="133350" y="149215"/>
                  <a:pt x="130165" y="152400"/>
                  <a:pt x="126206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45244"/>
                </a:lnTo>
                <a:cubicBezTo>
                  <a:pt x="0" y="41285"/>
                  <a:pt x="3185" y="38100"/>
                  <a:pt x="7144" y="38100"/>
                </a:cubicBezTo>
                <a:close/>
                <a:moveTo>
                  <a:pt x="57150" y="47625"/>
                </a:moveTo>
                <a:cubicBezTo>
                  <a:pt x="62407" y="47625"/>
                  <a:pt x="66675" y="43357"/>
                  <a:pt x="66675" y="38100"/>
                </a:cubicBezTo>
                <a:cubicBezTo>
                  <a:pt x="66675" y="32843"/>
                  <a:pt x="62407" y="28575"/>
                  <a:pt x="57150" y="28575"/>
                </a:cubicBezTo>
                <a:cubicBezTo>
                  <a:pt x="51893" y="28575"/>
                  <a:pt x="47625" y="32843"/>
                  <a:pt x="47625" y="38100"/>
                </a:cubicBezTo>
                <a:cubicBezTo>
                  <a:pt x="47625" y="43357"/>
                  <a:pt x="51893" y="47625"/>
                  <a:pt x="57150" y="47625"/>
                </a:cubicBezTo>
                <a:close/>
                <a:moveTo>
                  <a:pt x="115639" y="51048"/>
                </a:moveTo>
                <a:cubicBezTo>
                  <a:pt x="114330" y="48935"/>
                  <a:pt x="112038" y="47625"/>
                  <a:pt x="109537" y="47625"/>
                </a:cubicBezTo>
                <a:cubicBezTo>
                  <a:pt x="107037" y="47625"/>
                  <a:pt x="104745" y="48935"/>
                  <a:pt x="103436" y="51048"/>
                </a:cubicBezTo>
                <a:lnTo>
                  <a:pt x="86678" y="78462"/>
                </a:lnTo>
                <a:lnTo>
                  <a:pt x="79385" y="69354"/>
                </a:lnTo>
                <a:cubicBezTo>
                  <a:pt x="78016" y="67657"/>
                  <a:pt x="75992" y="66675"/>
                  <a:pt x="73819" y="66675"/>
                </a:cubicBezTo>
                <a:cubicBezTo>
                  <a:pt x="71646" y="66675"/>
                  <a:pt x="69592" y="67657"/>
                  <a:pt x="68253" y="69354"/>
                </a:cubicBezTo>
                <a:lnTo>
                  <a:pt x="49203" y="93166"/>
                </a:lnTo>
                <a:cubicBezTo>
                  <a:pt x="47476" y="95310"/>
                  <a:pt x="47149" y="98256"/>
                  <a:pt x="48339" y="100727"/>
                </a:cubicBezTo>
                <a:cubicBezTo>
                  <a:pt x="49530" y="103197"/>
                  <a:pt x="52030" y="104775"/>
                  <a:pt x="54769" y="104775"/>
                </a:cubicBezTo>
                <a:lnTo>
                  <a:pt x="135731" y="104775"/>
                </a:lnTo>
                <a:cubicBezTo>
                  <a:pt x="138321" y="104775"/>
                  <a:pt x="140702" y="103376"/>
                  <a:pt x="141952" y="101114"/>
                </a:cubicBezTo>
                <a:cubicBezTo>
                  <a:pt x="143202" y="98852"/>
                  <a:pt x="143173" y="96113"/>
                  <a:pt x="141803" y="93881"/>
                </a:cubicBezTo>
                <a:lnTo>
                  <a:pt x="115610" y="51018"/>
                </a:ln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14" name="Text 12"/>
          <p:cNvSpPr/>
          <p:nvPr/>
        </p:nvSpPr>
        <p:spPr>
          <a:xfrm>
            <a:off x="4949726" y="15525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商品图片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54426" y="2028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轮播展示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454426" y="22955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左右滑动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454426" y="25622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查看大图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32713" y="1300163"/>
            <a:ext cx="3676650" cy="1914525"/>
          </a:xfrm>
          <a:custGeom>
            <a:avLst/>
            <a:gdLst/>
            <a:ahLst/>
            <a:cxnLst/>
            <a:rect l="l" t="t" r="r" b="b"/>
            <a:pathLst>
              <a:path w="3676650" h="1914525">
                <a:moveTo>
                  <a:pt x="114297" y="0"/>
                </a:moveTo>
                <a:lnTo>
                  <a:pt x="3562353" y="0"/>
                </a:lnTo>
                <a:cubicBezTo>
                  <a:pt x="3625435" y="0"/>
                  <a:pt x="3676650" y="51215"/>
                  <a:pt x="3676650" y="114297"/>
                </a:cubicBezTo>
                <a:lnTo>
                  <a:pt x="3676650" y="1800228"/>
                </a:lnTo>
                <a:cubicBezTo>
                  <a:pt x="3676650" y="1863310"/>
                  <a:pt x="3625435" y="1914525"/>
                  <a:pt x="3562353" y="1914525"/>
                </a:cubicBezTo>
                <a:lnTo>
                  <a:pt x="114297" y="1914525"/>
                </a:lnTo>
                <a:cubicBezTo>
                  <a:pt x="51215" y="1914525"/>
                  <a:pt x="0" y="1863310"/>
                  <a:pt x="0" y="180022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832797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BEAFE"/>
          </a:solidFill>
          <a:ln/>
        </p:spPr>
      </p:sp>
      <p:sp>
        <p:nvSpPr>
          <p:cNvPr id="20" name="Shape 18"/>
          <p:cNvSpPr/>
          <p:nvPr/>
        </p:nvSpPr>
        <p:spPr>
          <a:xfrm>
            <a:off x="8442275" y="16097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21" name="Text 19"/>
          <p:cNvSpPr/>
          <p:nvPr/>
        </p:nvSpPr>
        <p:spPr>
          <a:xfrm>
            <a:off x="8823275" y="15525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商品信息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27975" y="2028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商品价格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327975" y="22955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商品名称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327975" y="25622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销量数据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327975" y="28289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收藏按钮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5763" y="3414713"/>
            <a:ext cx="3676650" cy="1647825"/>
          </a:xfrm>
          <a:custGeom>
            <a:avLst/>
            <a:gdLst/>
            <a:ahLst/>
            <a:cxnLst/>
            <a:rect l="l" t="t" r="r" b="b"/>
            <a:pathLst>
              <a:path w="3676650" h="1647825">
                <a:moveTo>
                  <a:pt x="114293" y="0"/>
                </a:moveTo>
                <a:lnTo>
                  <a:pt x="3562357" y="0"/>
                </a:lnTo>
                <a:cubicBezTo>
                  <a:pt x="3625437" y="0"/>
                  <a:pt x="3676650" y="51213"/>
                  <a:pt x="3676650" y="114293"/>
                </a:cubicBezTo>
                <a:lnTo>
                  <a:pt x="3676650" y="1533532"/>
                </a:lnTo>
                <a:cubicBezTo>
                  <a:pt x="3676650" y="1596612"/>
                  <a:pt x="3625437" y="1647825"/>
                  <a:pt x="3562357" y="1647825"/>
                </a:cubicBezTo>
                <a:lnTo>
                  <a:pt x="114293" y="1647825"/>
                </a:lnTo>
                <a:cubicBezTo>
                  <a:pt x="51213" y="1647825"/>
                  <a:pt x="0" y="1596612"/>
                  <a:pt x="0" y="15335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581025" y="36099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28" name="Shape 26"/>
          <p:cNvSpPr/>
          <p:nvPr/>
        </p:nvSpPr>
        <p:spPr>
          <a:xfrm>
            <a:off x="695325" y="37242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8543" y="19050"/>
                  <a:pt x="0" y="27593"/>
                  <a:pt x="0" y="38100"/>
                </a:cubicBez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38100"/>
                </a:lnTo>
                <a:cubicBezTo>
                  <a:pt x="152400" y="27593"/>
                  <a:pt x="143857" y="19050"/>
                  <a:pt x="133350" y="19050"/>
                </a:cubicBezTo>
                <a:lnTo>
                  <a:pt x="19050" y="19050"/>
                </a:lnTo>
                <a:close/>
                <a:moveTo>
                  <a:pt x="47625" y="95250"/>
                </a:moveTo>
                <a:cubicBezTo>
                  <a:pt x="47625" y="100507"/>
                  <a:pt x="43357" y="104775"/>
                  <a:pt x="38100" y="104775"/>
                </a:cubicBezTo>
                <a:cubicBezTo>
                  <a:pt x="32843" y="104775"/>
                  <a:pt x="28575" y="100507"/>
                  <a:pt x="28575" y="95250"/>
                </a:cubicBezTo>
                <a:cubicBezTo>
                  <a:pt x="28575" y="89993"/>
                  <a:pt x="32843" y="85725"/>
                  <a:pt x="38100" y="85725"/>
                </a:cubicBezTo>
                <a:cubicBezTo>
                  <a:pt x="43357" y="85725"/>
                  <a:pt x="47625" y="89993"/>
                  <a:pt x="47625" y="95250"/>
                </a:cubicBezTo>
                <a:close/>
                <a:moveTo>
                  <a:pt x="38100" y="66675"/>
                </a:moveTo>
                <a:cubicBezTo>
                  <a:pt x="32843" y="66675"/>
                  <a:pt x="28575" y="62407"/>
                  <a:pt x="28575" y="57150"/>
                </a:cubicBezTo>
                <a:cubicBezTo>
                  <a:pt x="28575" y="51893"/>
                  <a:pt x="32843" y="47625"/>
                  <a:pt x="38100" y="47625"/>
                </a:cubicBezTo>
                <a:cubicBezTo>
                  <a:pt x="43357" y="47625"/>
                  <a:pt x="47625" y="51893"/>
                  <a:pt x="47625" y="57150"/>
                </a:cubicBezTo>
                <a:cubicBezTo>
                  <a:pt x="47625" y="62407"/>
                  <a:pt x="43357" y="66675"/>
                  <a:pt x="38100" y="66675"/>
                </a:cubicBezTo>
                <a:close/>
                <a:moveTo>
                  <a:pt x="73819" y="50006"/>
                </a:moveTo>
                <a:lnTo>
                  <a:pt x="116681" y="50006"/>
                </a:lnTo>
                <a:cubicBezTo>
                  <a:pt x="120640" y="50006"/>
                  <a:pt x="123825" y="53191"/>
                  <a:pt x="123825" y="57150"/>
                </a:cubicBezTo>
                <a:cubicBezTo>
                  <a:pt x="123825" y="61109"/>
                  <a:pt x="120640" y="64294"/>
                  <a:pt x="116681" y="64294"/>
                </a:cubicBezTo>
                <a:lnTo>
                  <a:pt x="73819" y="64294"/>
                </a:lnTo>
                <a:cubicBezTo>
                  <a:pt x="69860" y="64294"/>
                  <a:pt x="66675" y="61109"/>
                  <a:pt x="66675" y="57150"/>
                </a:cubicBezTo>
                <a:cubicBezTo>
                  <a:pt x="66675" y="53191"/>
                  <a:pt x="69860" y="50006"/>
                  <a:pt x="73819" y="50006"/>
                </a:cubicBezTo>
                <a:close/>
                <a:moveTo>
                  <a:pt x="73819" y="88106"/>
                </a:moveTo>
                <a:lnTo>
                  <a:pt x="116681" y="88106"/>
                </a:lnTo>
                <a:cubicBezTo>
                  <a:pt x="120640" y="88106"/>
                  <a:pt x="123825" y="91291"/>
                  <a:pt x="123825" y="95250"/>
                </a:cubicBezTo>
                <a:cubicBezTo>
                  <a:pt x="123825" y="99209"/>
                  <a:pt x="120640" y="102394"/>
                  <a:pt x="116681" y="102394"/>
                </a:cubicBezTo>
                <a:lnTo>
                  <a:pt x="73819" y="102394"/>
                </a:lnTo>
                <a:cubicBezTo>
                  <a:pt x="69860" y="102394"/>
                  <a:pt x="66675" y="99209"/>
                  <a:pt x="66675" y="95250"/>
                </a:cubicBezTo>
                <a:cubicBezTo>
                  <a:pt x="66675" y="91291"/>
                  <a:pt x="69860" y="88106"/>
                  <a:pt x="73819" y="88106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29" name="Text 27"/>
          <p:cNvSpPr/>
          <p:nvPr/>
        </p:nvSpPr>
        <p:spPr>
          <a:xfrm>
            <a:off x="1076325" y="366712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规格选择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81025" y="41433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颜色选择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81025" y="44100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尺寸选择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81025" y="46767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数量选择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259163" y="3414713"/>
            <a:ext cx="3676650" cy="1647825"/>
          </a:xfrm>
          <a:custGeom>
            <a:avLst/>
            <a:gdLst/>
            <a:ahLst/>
            <a:cxnLst/>
            <a:rect l="l" t="t" r="r" b="b"/>
            <a:pathLst>
              <a:path w="3676650" h="1647825">
                <a:moveTo>
                  <a:pt x="114293" y="0"/>
                </a:moveTo>
                <a:lnTo>
                  <a:pt x="3562357" y="0"/>
                </a:lnTo>
                <a:cubicBezTo>
                  <a:pt x="3625437" y="0"/>
                  <a:pt x="3676650" y="51213"/>
                  <a:pt x="3676650" y="114293"/>
                </a:cubicBezTo>
                <a:lnTo>
                  <a:pt x="3676650" y="1533532"/>
                </a:lnTo>
                <a:cubicBezTo>
                  <a:pt x="3676650" y="1596612"/>
                  <a:pt x="3625437" y="1647825"/>
                  <a:pt x="3562357" y="1647825"/>
                </a:cubicBezTo>
                <a:lnTo>
                  <a:pt x="114293" y="1647825"/>
                </a:lnTo>
                <a:cubicBezTo>
                  <a:pt x="51213" y="1647825"/>
                  <a:pt x="0" y="1596612"/>
                  <a:pt x="0" y="15335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4454426" y="36099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EF3C6"/>
          </a:solidFill>
          <a:ln/>
        </p:spPr>
      </p:sp>
      <p:sp>
        <p:nvSpPr>
          <p:cNvPr id="35" name="Shape 33"/>
          <p:cNvSpPr/>
          <p:nvPr/>
        </p:nvSpPr>
        <p:spPr>
          <a:xfrm>
            <a:off x="4559201" y="372427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0" y="28575"/>
                </a:moveTo>
                <a:cubicBezTo>
                  <a:pt x="0" y="18068"/>
                  <a:pt x="8543" y="9525"/>
                  <a:pt x="19050" y="9525"/>
                </a:cubicBezTo>
                <a:lnTo>
                  <a:pt x="104775" y="9525"/>
                </a:lnTo>
                <a:cubicBezTo>
                  <a:pt x="115282" y="9525"/>
                  <a:pt x="123825" y="18068"/>
                  <a:pt x="123825" y="28575"/>
                </a:cubicBezTo>
                <a:lnTo>
                  <a:pt x="123825" y="38100"/>
                </a:lnTo>
                <a:lnTo>
                  <a:pt x="138916" y="38100"/>
                </a:lnTo>
                <a:cubicBezTo>
                  <a:pt x="143976" y="38100"/>
                  <a:pt x="148828" y="40094"/>
                  <a:pt x="152400" y="43666"/>
                </a:cubicBezTo>
                <a:lnTo>
                  <a:pt x="165884" y="57150"/>
                </a:lnTo>
                <a:cubicBezTo>
                  <a:pt x="169456" y="60722"/>
                  <a:pt x="171450" y="65574"/>
                  <a:pt x="171450" y="70634"/>
                </a:cubicBezTo>
                <a:lnTo>
                  <a:pt x="171450" y="114300"/>
                </a:lnTo>
                <a:cubicBezTo>
                  <a:pt x="171450" y="124807"/>
                  <a:pt x="162907" y="133350"/>
                  <a:pt x="152400" y="133350"/>
                </a:cubicBezTo>
                <a:lnTo>
                  <a:pt x="151418" y="133350"/>
                </a:lnTo>
                <a:cubicBezTo>
                  <a:pt x="148322" y="144334"/>
                  <a:pt x="138202" y="152400"/>
                  <a:pt x="126206" y="152400"/>
                </a:cubicBezTo>
                <a:cubicBezTo>
                  <a:pt x="114211" y="152400"/>
                  <a:pt x="104120" y="144334"/>
                  <a:pt x="100995" y="133350"/>
                </a:cubicBezTo>
                <a:lnTo>
                  <a:pt x="70455" y="133350"/>
                </a:lnTo>
                <a:cubicBezTo>
                  <a:pt x="67360" y="144334"/>
                  <a:pt x="57239" y="152400"/>
                  <a:pt x="45244" y="152400"/>
                </a:cubicBezTo>
                <a:cubicBezTo>
                  <a:pt x="33248" y="152400"/>
                  <a:pt x="23158" y="144334"/>
                  <a:pt x="20032" y="133350"/>
                </a:cubicBezTo>
                <a:lnTo>
                  <a:pt x="19050" y="133350"/>
                </a:lnTo>
                <a:cubicBezTo>
                  <a:pt x="8543" y="133350"/>
                  <a:pt x="0" y="124807"/>
                  <a:pt x="0" y="114300"/>
                </a:cubicBezTo>
                <a:lnTo>
                  <a:pt x="0" y="28575"/>
                </a:lnTo>
                <a:close/>
                <a:moveTo>
                  <a:pt x="152400" y="85725"/>
                </a:moveTo>
                <a:lnTo>
                  <a:pt x="152400" y="70634"/>
                </a:lnTo>
                <a:lnTo>
                  <a:pt x="138916" y="57150"/>
                </a:lnTo>
                <a:lnTo>
                  <a:pt x="123825" y="57150"/>
                </a:lnTo>
                <a:lnTo>
                  <a:pt x="123825" y="85725"/>
                </a:lnTo>
                <a:lnTo>
                  <a:pt x="152400" y="85725"/>
                </a:lnTo>
                <a:close/>
                <a:moveTo>
                  <a:pt x="57150" y="126206"/>
                </a:moveTo>
                <a:cubicBezTo>
                  <a:pt x="57150" y="119635"/>
                  <a:pt x="51815" y="114300"/>
                  <a:pt x="45244" y="114300"/>
                </a:cubicBezTo>
                <a:cubicBezTo>
                  <a:pt x="38673" y="114300"/>
                  <a:pt x="33338" y="119635"/>
                  <a:pt x="33338" y="126206"/>
                </a:cubicBezTo>
                <a:cubicBezTo>
                  <a:pt x="33338" y="132777"/>
                  <a:pt x="38673" y="138113"/>
                  <a:pt x="45244" y="138113"/>
                </a:cubicBezTo>
                <a:cubicBezTo>
                  <a:pt x="51815" y="138113"/>
                  <a:pt x="57150" y="132777"/>
                  <a:pt x="57150" y="126206"/>
                </a:cubicBezTo>
                <a:close/>
                <a:moveTo>
                  <a:pt x="126206" y="138113"/>
                </a:moveTo>
                <a:cubicBezTo>
                  <a:pt x="132777" y="138113"/>
                  <a:pt x="138113" y="132777"/>
                  <a:pt x="138113" y="126206"/>
                </a:cubicBezTo>
                <a:cubicBezTo>
                  <a:pt x="138113" y="119635"/>
                  <a:pt x="132777" y="114300"/>
                  <a:pt x="126206" y="114300"/>
                </a:cubicBezTo>
                <a:cubicBezTo>
                  <a:pt x="119635" y="114300"/>
                  <a:pt x="114300" y="119635"/>
                  <a:pt x="114300" y="126206"/>
                </a:cubicBezTo>
                <a:cubicBezTo>
                  <a:pt x="114300" y="132777"/>
                  <a:pt x="119635" y="138113"/>
                  <a:pt x="126206" y="138113"/>
                </a:cubicBezTo>
                <a:close/>
              </a:path>
            </a:pathLst>
          </a:custGeom>
          <a:solidFill>
            <a:srgbClr val="E17100"/>
          </a:solidFill>
          <a:ln/>
        </p:spPr>
      </p:sp>
      <p:sp>
        <p:nvSpPr>
          <p:cNvPr id="36" name="Text 34"/>
          <p:cNvSpPr/>
          <p:nvPr/>
        </p:nvSpPr>
        <p:spPr>
          <a:xfrm>
            <a:off x="4949726" y="366712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配送服务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454426" y="41433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配送地址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454426" y="44100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运费说明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454426" y="46767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服务标签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132713" y="3414713"/>
            <a:ext cx="3676650" cy="1647825"/>
          </a:xfrm>
          <a:custGeom>
            <a:avLst/>
            <a:gdLst/>
            <a:ahLst/>
            <a:cxnLst/>
            <a:rect l="l" t="t" r="r" b="b"/>
            <a:pathLst>
              <a:path w="3676650" h="1647825">
                <a:moveTo>
                  <a:pt x="114293" y="0"/>
                </a:moveTo>
                <a:lnTo>
                  <a:pt x="3562357" y="0"/>
                </a:lnTo>
                <a:cubicBezTo>
                  <a:pt x="3625437" y="0"/>
                  <a:pt x="3676650" y="51213"/>
                  <a:pt x="3676650" y="114293"/>
                </a:cubicBezTo>
                <a:lnTo>
                  <a:pt x="3676650" y="1533532"/>
                </a:lnTo>
                <a:cubicBezTo>
                  <a:pt x="3676650" y="1596612"/>
                  <a:pt x="3625437" y="1647825"/>
                  <a:pt x="3562357" y="1647825"/>
                </a:cubicBezTo>
                <a:lnTo>
                  <a:pt x="114293" y="1647825"/>
                </a:lnTo>
                <a:cubicBezTo>
                  <a:pt x="51213" y="1647825"/>
                  <a:pt x="0" y="1596612"/>
                  <a:pt x="0" y="15335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8327975" y="36099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CE7F3"/>
          </a:solidFill>
          <a:ln/>
        </p:spPr>
      </p:sp>
      <p:sp>
        <p:nvSpPr>
          <p:cNvPr id="42" name="Shape 40"/>
          <p:cNvSpPr/>
          <p:nvPr/>
        </p:nvSpPr>
        <p:spPr>
          <a:xfrm>
            <a:off x="8461325" y="37242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E60076"/>
          </a:solidFill>
          <a:ln/>
        </p:spPr>
      </p:sp>
      <p:sp>
        <p:nvSpPr>
          <p:cNvPr id="43" name="Text 41"/>
          <p:cNvSpPr/>
          <p:nvPr/>
        </p:nvSpPr>
        <p:spPr>
          <a:xfrm>
            <a:off x="8823275" y="366712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327975" y="41433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详情图片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327975" y="44100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参数表格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327975" y="467677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用户评价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381000" y="5257800"/>
            <a:ext cx="11430000" cy="1381125"/>
          </a:xfrm>
          <a:custGeom>
            <a:avLst/>
            <a:gdLst/>
            <a:ahLst/>
            <a:cxnLst/>
            <a:rect l="l" t="t" r="r" b="b"/>
            <a:pathLst>
              <a:path w="11430000" h="1381125">
                <a:moveTo>
                  <a:pt x="114302" y="0"/>
                </a:moveTo>
                <a:lnTo>
                  <a:pt x="11315698" y="0"/>
                </a:lnTo>
                <a:cubicBezTo>
                  <a:pt x="11378825" y="0"/>
                  <a:pt x="11430000" y="51175"/>
                  <a:pt x="11430000" y="114302"/>
                </a:cubicBezTo>
                <a:lnTo>
                  <a:pt x="11430000" y="1266823"/>
                </a:lnTo>
                <a:cubicBezTo>
                  <a:pt x="11430000" y="1329950"/>
                  <a:pt x="11378825" y="1381125"/>
                  <a:pt x="11315698" y="1381125"/>
                </a:cubicBezTo>
                <a:lnTo>
                  <a:pt x="114302" y="1381125"/>
                </a:lnTo>
                <a:cubicBezTo>
                  <a:pt x="51175" y="1381125"/>
                  <a:pt x="0" y="1329950"/>
                  <a:pt x="0" y="1266823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48" name="Shape 46"/>
          <p:cNvSpPr/>
          <p:nvPr/>
        </p:nvSpPr>
        <p:spPr>
          <a:xfrm>
            <a:off x="571500" y="5448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95325" y="5562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11906"/>
                </a:moveTo>
                <a:cubicBezTo>
                  <a:pt x="38100" y="5328"/>
                  <a:pt x="43428" y="0"/>
                  <a:pt x="50006" y="0"/>
                </a:cubicBezTo>
                <a:cubicBezTo>
                  <a:pt x="56584" y="0"/>
                  <a:pt x="61912" y="5328"/>
                  <a:pt x="61912" y="11906"/>
                </a:cubicBezTo>
                <a:lnTo>
                  <a:pt x="61912" y="56019"/>
                </a:lnTo>
                <a:cubicBezTo>
                  <a:pt x="64443" y="53757"/>
                  <a:pt x="67776" y="52388"/>
                  <a:pt x="71438" y="52388"/>
                </a:cubicBezTo>
                <a:cubicBezTo>
                  <a:pt x="77569" y="52388"/>
                  <a:pt x="82808" y="56257"/>
                  <a:pt x="84832" y="61674"/>
                </a:cubicBezTo>
                <a:cubicBezTo>
                  <a:pt x="87451" y="58906"/>
                  <a:pt x="91142" y="57150"/>
                  <a:pt x="95250" y="57150"/>
                </a:cubicBezTo>
                <a:cubicBezTo>
                  <a:pt x="102781" y="57150"/>
                  <a:pt x="108942" y="62954"/>
                  <a:pt x="109508" y="70336"/>
                </a:cubicBezTo>
                <a:cubicBezTo>
                  <a:pt x="112038" y="68044"/>
                  <a:pt x="115401" y="66675"/>
                  <a:pt x="119062" y="66675"/>
                </a:cubicBezTo>
                <a:cubicBezTo>
                  <a:pt x="126950" y="66675"/>
                  <a:pt x="133350" y="73075"/>
                  <a:pt x="133350" y="80962"/>
                </a:cubicBezTo>
                <a:lnTo>
                  <a:pt x="133350" y="114300"/>
                </a:lnTo>
                <a:cubicBezTo>
                  <a:pt x="133350" y="135344"/>
                  <a:pt x="116294" y="152400"/>
                  <a:pt x="95250" y="152400"/>
                </a:cubicBezTo>
                <a:lnTo>
                  <a:pt x="69860" y="152400"/>
                </a:lnTo>
                <a:cubicBezTo>
                  <a:pt x="68372" y="152400"/>
                  <a:pt x="66913" y="152311"/>
                  <a:pt x="65484" y="152102"/>
                </a:cubicBezTo>
                <a:cubicBezTo>
                  <a:pt x="49024" y="150435"/>
                  <a:pt x="33873" y="141982"/>
                  <a:pt x="23813" y="128588"/>
                </a:cubicBezTo>
                <a:lnTo>
                  <a:pt x="2381" y="100013"/>
                </a:lnTo>
                <a:cubicBezTo>
                  <a:pt x="-1578" y="94744"/>
                  <a:pt x="-506" y="87303"/>
                  <a:pt x="4763" y="83344"/>
                </a:cubicBezTo>
                <a:cubicBezTo>
                  <a:pt x="10031" y="79385"/>
                  <a:pt x="17472" y="80456"/>
                  <a:pt x="21431" y="85725"/>
                </a:cubicBezTo>
                <a:lnTo>
                  <a:pt x="38100" y="107960"/>
                </a:lnTo>
                <a:lnTo>
                  <a:pt x="38100" y="11906"/>
                </a:lnTo>
                <a:close/>
                <a:moveTo>
                  <a:pt x="71438" y="90488"/>
                </a:moveTo>
                <a:cubicBezTo>
                  <a:pt x="71438" y="87868"/>
                  <a:pt x="69294" y="85725"/>
                  <a:pt x="66675" y="85725"/>
                </a:cubicBezTo>
                <a:cubicBezTo>
                  <a:pt x="64056" y="85725"/>
                  <a:pt x="61912" y="87868"/>
                  <a:pt x="61912" y="90488"/>
                </a:cubicBezTo>
                <a:lnTo>
                  <a:pt x="61912" y="119062"/>
                </a:lnTo>
                <a:cubicBezTo>
                  <a:pt x="61912" y="121682"/>
                  <a:pt x="64056" y="123825"/>
                  <a:pt x="66675" y="123825"/>
                </a:cubicBezTo>
                <a:cubicBezTo>
                  <a:pt x="69294" y="123825"/>
                  <a:pt x="71438" y="121682"/>
                  <a:pt x="71438" y="119062"/>
                </a:cubicBezTo>
                <a:lnTo>
                  <a:pt x="71438" y="90488"/>
                </a:lnTo>
                <a:close/>
                <a:moveTo>
                  <a:pt x="85725" y="85725"/>
                </a:moveTo>
                <a:cubicBezTo>
                  <a:pt x="83106" y="85725"/>
                  <a:pt x="80962" y="87868"/>
                  <a:pt x="80962" y="90488"/>
                </a:cubicBezTo>
                <a:lnTo>
                  <a:pt x="80962" y="119062"/>
                </a:lnTo>
                <a:cubicBezTo>
                  <a:pt x="80962" y="121682"/>
                  <a:pt x="83106" y="123825"/>
                  <a:pt x="85725" y="123825"/>
                </a:cubicBezTo>
                <a:cubicBezTo>
                  <a:pt x="88344" y="123825"/>
                  <a:pt x="90488" y="121682"/>
                  <a:pt x="90488" y="119062"/>
                </a:cubicBezTo>
                <a:lnTo>
                  <a:pt x="90488" y="90488"/>
                </a:lnTo>
                <a:cubicBezTo>
                  <a:pt x="90488" y="87868"/>
                  <a:pt x="88344" y="85725"/>
                  <a:pt x="85725" y="85725"/>
                </a:cubicBezTo>
                <a:close/>
                <a:moveTo>
                  <a:pt x="109537" y="90488"/>
                </a:moveTo>
                <a:cubicBezTo>
                  <a:pt x="109537" y="87868"/>
                  <a:pt x="107394" y="85725"/>
                  <a:pt x="104775" y="85725"/>
                </a:cubicBezTo>
                <a:cubicBezTo>
                  <a:pt x="102156" y="85725"/>
                  <a:pt x="100013" y="87868"/>
                  <a:pt x="100013" y="90488"/>
                </a:cubicBezTo>
                <a:lnTo>
                  <a:pt x="100013" y="119062"/>
                </a:lnTo>
                <a:cubicBezTo>
                  <a:pt x="100013" y="121682"/>
                  <a:pt x="102156" y="123825"/>
                  <a:pt x="104775" y="123825"/>
                </a:cubicBezTo>
                <a:cubicBezTo>
                  <a:pt x="107394" y="123825"/>
                  <a:pt x="109537" y="121682"/>
                  <a:pt x="109537" y="119062"/>
                </a:cubicBezTo>
                <a:lnTo>
                  <a:pt x="109537" y="904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0" name="Text 48"/>
          <p:cNvSpPr/>
          <p:nvPr/>
        </p:nvSpPr>
        <p:spPr>
          <a:xfrm>
            <a:off x="1066800" y="5505450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底部操作栏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1532037" y="599122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23812"/>
                </a:moveTo>
                <a:cubicBezTo>
                  <a:pt x="53950" y="23812"/>
                  <a:pt x="29505" y="45132"/>
                  <a:pt x="24668" y="73186"/>
                </a:cubicBezTo>
                <a:cubicBezTo>
                  <a:pt x="28129" y="72070"/>
                  <a:pt x="31849" y="71438"/>
                  <a:pt x="35719" y="71438"/>
                </a:cubicBezTo>
                <a:lnTo>
                  <a:pt x="41672" y="71438"/>
                </a:lnTo>
                <a:cubicBezTo>
                  <a:pt x="51532" y="71438"/>
                  <a:pt x="59531" y="79437"/>
                  <a:pt x="59531" y="89297"/>
                </a:cubicBezTo>
                <a:lnTo>
                  <a:pt x="59531" y="125016"/>
                </a:lnTo>
                <a:cubicBezTo>
                  <a:pt x="59531" y="134875"/>
                  <a:pt x="51532" y="142875"/>
                  <a:pt x="41672" y="142875"/>
                </a:cubicBezTo>
                <a:lnTo>
                  <a:pt x="35719" y="142875"/>
                </a:lnTo>
                <a:cubicBezTo>
                  <a:pt x="15999" y="142875"/>
                  <a:pt x="0" y="126876"/>
                  <a:pt x="0" y="107156"/>
                </a:cubicBezTo>
                <a:lnTo>
                  <a:pt x="0" y="83344"/>
                </a:lnTo>
                <a:cubicBezTo>
                  <a:pt x="0" y="37319"/>
                  <a:pt x="37319" y="0"/>
                  <a:pt x="83344" y="0"/>
                </a:cubicBezTo>
                <a:cubicBezTo>
                  <a:pt x="129369" y="0"/>
                  <a:pt x="166688" y="37319"/>
                  <a:pt x="166688" y="83344"/>
                </a:cubicBezTo>
                <a:lnTo>
                  <a:pt x="166688" y="145889"/>
                </a:lnTo>
                <a:cubicBezTo>
                  <a:pt x="166688" y="170557"/>
                  <a:pt x="146670" y="190537"/>
                  <a:pt x="122002" y="190537"/>
                </a:cubicBezTo>
                <a:lnTo>
                  <a:pt x="89297" y="190500"/>
                </a:lnTo>
                <a:lnTo>
                  <a:pt x="77391" y="190500"/>
                </a:lnTo>
                <a:cubicBezTo>
                  <a:pt x="67531" y="190500"/>
                  <a:pt x="59531" y="182500"/>
                  <a:pt x="59531" y="172641"/>
                </a:cubicBezTo>
                <a:cubicBezTo>
                  <a:pt x="59531" y="162781"/>
                  <a:pt x="67531" y="154781"/>
                  <a:pt x="77391" y="154781"/>
                </a:cubicBezTo>
                <a:lnTo>
                  <a:pt x="89297" y="154781"/>
                </a:lnTo>
                <a:cubicBezTo>
                  <a:pt x="99157" y="154781"/>
                  <a:pt x="107156" y="162781"/>
                  <a:pt x="107156" y="172641"/>
                </a:cubicBezTo>
                <a:lnTo>
                  <a:pt x="107156" y="172641"/>
                </a:lnTo>
                <a:lnTo>
                  <a:pt x="122039" y="172641"/>
                </a:lnTo>
                <a:cubicBezTo>
                  <a:pt x="136847" y="172641"/>
                  <a:pt x="148828" y="160660"/>
                  <a:pt x="148828" y="145852"/>
                </a:cubicBezTo>
                <a:lnTo>
                  <a:pt x="148828" y="138075"/>
                </a:lnTo>
                <a:cubicBezTo>
                  <a:pt x="143582" y="141126"/>
                  <a:pt x="137480" y="142838"/>
                  <a:pt x="130969" y="142838"/>
                </a:cubicBezTo>
                <a:lnTo>
                  <a:pt x="125016" y="142838"/>
                </a:lnTo>
                <a:cubicBezTo>
                  <a:pt x="115156" y="142838"/>
                  <a:pt x="107156" y="134838"/>
                  <a:pt x="107156" y="124978"/>
                </a:cubicBezTo>
                <a:lnTo>
                  <a:pt x="107156" y="89260"/>
                </a:lnTo>
                <a:cubicBezTo>
                  <a:pt x="107156" y="79400"/>
                  <a:pt x="115156" y="71400"/>
                  <a:pt x="125016" y="71400"/>
                </a:cubicBezTo>
                <a:lnTo>
                  <a:pt x="130969" y="71400"/>
                </a:lnTo>
                <a:cubicBezTo>
                  <a:pt x="134838" y="71400"/>
                  <a:pt x="138522" y="71996"/>
                  <a:pt x="142019" y="73149"/>
                </a:cubicBezTo>
                <a:cubicBezTo>
                  <a:pt x="137182" y="45132"/>
                  <a:pt x="112775" y="23775"/>
                  <a:pt x="83344" y="237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2" name="Text 50"/>
          <p:cNvSpPr/>
          <p:nvPr/>
        </p:nvSpPr>
        <p:spPr>
          <a:xfrm>
            <a:off x="538163" y="6257925"/>
            <a:ext cx="2152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客服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760291" y="59912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423" y="26901"/>
                </a:moveTo>
                <a:cubicBezTo>
                  <a:pt x="13990" y="18008"/>
                  <a:pt x="22138" y="11906"/>
                  <a:pt x="31403" y="11906"/>
                </a:cubicBezTo>
                <a:lnTo>
                  <a:pt x="159395" y="11906"/>
                </a:lnTo>
                <a:cubicBezTo>
                  <a:pt x="168659" y="11906"/>
                  <a:pt x="176808" y="18008"/>
                  <a:pt x="179412" y="26901"/>
                </a:cubicBezTo>
                <a:lnTo>
                  <a:pt x="188119" y="56741"/>
                </a:lnTo>
                <a:cubicBezTo>
                  <a:pt x="192881" y="73000"/>
                  <a:pt x="180640" y="89297"/>
                  <a:pt x="163711" y="89297"/>
                </a:cubicBezTo>
                <a:cubicBezTo>
                  <a:pt x="153925" y="89297"/>
                  <a:pt x="145331" y="83753"/>
                  <a:pt x="141089" y="75493"/>
                </a:cubicBezTo>
                <a:cubicBezTo>
                  <a:pt x="136773" y="83641"/>
                  <a:pt x="128215" y="89297"/>
                  <a:pt x="118244" y="89297"/>
                </a:cubicBezTo>
                <a:cubicBezTo>
                  <a:pt x="108347" y="89297"/>
                  <a:pt x="99752" y="83716"/>
                  <a:pt x="95436" y="75530"/>
                </a:cubicBezTo>
                <a:cubicBezTo>
                  <a:pt x="91120" y="83716"/>
                  <a:pt x="82525" y="89297"/>
                  <a:pt x="72628" y="89297"/>
                </a:cubicBezTo>
                <a:cubicBezTo>
                  <a:pt x="62657" y="89297"/>
                  <a:pt x="54099" y="83679"/>
                  <a:pt x="49783" y="75493"/>
                </a:cubicBezTo>
                <a:cubicBezTo>
                  <a:pt x="45541" y="83716"/>
                  <a:pt x="36947" y="89297"/>
                  <a:pt x="27161" y="89297"/>
                </a:cubicBezTo>
                <a:cubicBezTo>
                  <a:pt x="10195" y="89297"/>
                  <a:pt x="-2009" y="73037"/>
                  <a:pt x="2753" y="56741"/>
                </a:cubicBezTo>
                <a:lnTo>
                  <a:pt x="11423" y="26901"/>
                </a:lnTo>
                <a:close/>
                <a:moveTo>
                  <a:pt x="35868" y="130969"/>
                </a:moveTo>
                <a:lnTo>
                  <a:pt x="154930" y="130969"/>
                </a:lnTo>
                <a:lnTo>
                  <a:pt x="154930" y="106263"/>
                </a:lnTo>
                <a:cubicBezTo>
                  <a:pt x="157758" y="106859"/>
                  <a:pt x="160697" y="107156"/>
                  <a:pt x="163674" y="107156"/>
                </a:cubicBezTo>
                <a:cubicBezTo>
                  <a:pt x="168994" y="107156"/>
                  <a:pt x="174092" y="106189"/>
                  <a:pt x="178743" y="104477"/>
                </a:cubicBezTo>
                <a:lnTo>
                  <a:pt x="178743" y="160734"/>
                </a:lnTo>
                <a:cubicBezTo>
                  <a:pt x="178743" y="170594"/>
                  <a:pt x="170743" y="178594"/>
                  <a:pt x="160883" y="178594"/>
                </a:cubicBezTo>
                <a:lnTo>
                  <a:pt x="29914" y="178594"/>
                </a:lnTo>
                <a:cubicBezTo>
                  <a:pt x="20055" y="178594"/>
                  <a:pt x="12055" y="170594"/>
                  <a:pt x="12055" y="160734"/>
                </a:cubicBezTo>
                <a:lnTo>
                  <a:pt x="12055" y="104477"/>
                </a:lnTo>
                <a:cubicBezTo>
                  <a:pt x="16706" y="106189"/>
                  <a:pt x="21766" y="107156"/>
                  <a:pt x="27124" y="107156"/>
                </a:cubicBezTo>
                <a:cubicBezTo>
                  <a:pt x="30138" y="107156"/>
                  <a:pt x="33040" y="106859"/>
                  <a:pt x="35868" y="106263"/>
                </a:cubicBezTo>
                <a:lnTo>
                  <a:pt x="35868" y="13096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4" name="Text 52"/>
          <p:cNvSpPr/>
          <p:nvPr/>
        </p:nvSpPr>
        <p:spPr>
          <a:xfrm>
            <a:off x="2778323" y="6257925"/>
            <a:ext cx="2152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店铺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000601" y="59912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9669" y="32407"/>
                </a:moveTo>
                <a:lnTo>
                  <a:pt x="95250" y="40109"/>
                </a:lnTo>
                <a:lnTo>
                  <a:pt x="100831" y="32407"/>
                </a:lnTo>
                <a:cubicBezTo>
                  <a:pt x="110133" y="19534"/>
                  <a:pt x="125090" y="11906"/>
                  <a:pt x="140977" y="11906"/>
                </a:cubicBezTo>
                <a:cubicBezTo>
                  <a:pt x="168325" y="11906"/>
                  <a:pt x="190500" y="34082"/>
                  <a:pt x="190500" y="61429"/>
                </a:cubicBezTo>
                <a:lnTo>
                  <a:pt x="190500" y="62396"/>
                </a:lnTo>
                <a:cubicBezTo>
                  <a:pt x="190500" y="104142"/>
                  <a:pt x="138447" y="152623"/>
                  <a:pt x="111286" y="173348"/>
                </a:cubicBezTo>
                <a:cubicBezTo>
                  <a:pt x="106673" y="176845"/>
                  <a:pt x="101017" y="178594"/>
                  <a:pt x="95250" y="178594"/>
                </a:cubicBezTo>
                <a:cubicBezTo>
                  <a:pt x="89483" y="178594"/>
                  <a:pt x="83790" y="176882"/>
                  <a:pt x="79214" y="173348"/>
                </a:cubicBezTo>
                <a:cubicBezTo>
                  <a:pt x="52053" y="152623"/>
                  <a:pt x="0" y="104142"/>
                  <a:pt x="0" y="62396"/>
                </a:cubicBezTo>
                <a:lnTo>
                  <a:pt x="0" y="61429"/>
                </a:lnTo>
                <a:cubicBezTo>
                  <a:pt x="0" y="34082"/>
                  <a:pt x="22175" y="11906"/>
                  <a:pt x="49523" y="11906"/>
                </a:cubicBezTo>
                <a:cubicBezTo>
                  <a:pt x="65410" y="11906"/>
                  <a:pt x="80367" y="19534"/>
                  <a:pt x="89669" y="3240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6" name="Text 54"/>
          <p:cNvSpPr/>
          <p:nvPr/>
        </p:nvSpPr>
        <p:spPr>
          <a:xfrm>
            <a:off x="5018633" y="6257925"/>
            <a:ext cx="2152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收藏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292132" y="5981700"/>
            <a:ext cx="2085975" cy="466725"/>
          </a:xfrm>
          <a:custGeom>
            <a:avLst/>
            <a:gdLst/>
            <a:ahLst/>
            <a:cxnLst/>
            <a:rect l="l" t="t" r="r" b="b"/>
            <a:pathLst>
              <a:path w="2085975" h="466725">
                <a:moveTo>
                  <a:pt x="76202" y="0"/>
                </a:moveTo>
                <a:lnTo>
                  <a:pt x="2009773" y="0"/>
                </a:lnTo>
                <a:cubicBezTo>
                  <a:pt x="2051858" y="0"/>
                  <a:pt x="2085975" y="34117"/>
                  <a:pt x="2085975" y="76202"/>
                </a:cubicBezTo>
                <a:lnTo>
                  <a:pt x="2085975" y="390523"/>
                </a:lnTo>
                <a:cubicBezTo>
                  <a:pt x="2085975" y="432608"/>
                  <a:pt x="2051858" y="466725"/>
                  <a:pt x="2009773" y="466725"/>
                </a:cubicBezTo>
                <a:lnTo>
                  <a:pt x="76202" y="466725"/>
                </a:lnTo>
                <a:cubicBezTo>
                  <a:pt x="34117" y="466725"/>
                  <a:pt x="0" y="432608"/>
                  <a:pt x="0" y="390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8" name="Text 56"/>
          <p:cNvSpPr/>
          <p:nvPr/>
        </p:nvSpPr>
        <p:spPr>
          <a:xfrm>
            <a:off x="7406432" y="60579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加入购物车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9532441" y="5981700"/>
            <a:ext cx="2085975" cy="466725"/>
          </a:xfrm>
          <a:custGeom>
            <a:avLst/>
            <a:gdLst/>
            <a:ahLst/>
            <a:cxnLst/>
            <a:rect l="l" t="t" r="r" b="b"/>
            <a:pathLst>
              <a:path w="2085975" h="466725">
                <a:moveTo>
                  <a:pt x="76202" y="0"/>
                </a:moveTo>
                <a:lnTo>
                  <a:pt x="2009773" y="0"/>
                </a:lnTo>
                <a:cubicBezTo>
                  <a:pt x="2051858" y="0"/>
                  <a:pt x="2085975" y="34117"/>
                  <a:pt x="2085975" y="76202"/>
                </a:cubicBezTo>
                <a:lnTo>
                  <a:pt x="2085975" y="390523"/>
                </a:lnTo>
                <a:cubicBezTo>
                  <a:pt x="2085975" y="432608"/>
                  <a:pt x="2051858" y="466725"/>
                  <a:pt x="2009773" y="466725"/>
                </a:cubicBezTo>
                <a:lnTo>
                  <a:pt x="76202" y="466725"/>
                </a:lnTo>
                <a:cubicBezTo>
                  <a:pt x="34117" y="466725"/>
                  <a:pt x="0" y="432608"/>
                  <a:pt x="0" y="390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0" name="Text 58"/>
          <p:cNvSpPr/>
          <p:nvPr/>
        </p:nvSpPr>
        <p:spPr>
          <a:xfrm>
            <a:off x="9646741" y="60579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立即购买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ARCHITECTURE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APP架构概览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2733675" cy="2152650"/>
          </a:xfrm>
          <a:custGeom>
            <a:avLst/>
            <a:gdLst/>
            <a:ahLst/>
            <a:cxnLst/>
            <a:rect l="l" t="t" r="r" b="b"/>
            <a:pathLst>
              <a:path w="2733675" h="2152650">
                <a:moveTo>
                  <a:pt x="114306" y="0"/>
                </a:moveTo>
                <a:lnTo>
                  <a:pt x="2619369" y="0"/>
                </a:lnTo>
                <a:cubicBezTo>
                  <a:pt x="2682499" y="0"/>
                  <a:pt x="2733675" y="51176"/>
                  <a:pt x="2733675" y="114306"/>
                </a:cubicBezTo>
                <a:lnTo>
                  <a:pt x="2733675" y="2038344"/>
                </a:lnTo>
                <a:cubicBezTo>
                  <a:pt x="2733675" y="2101474"/>
                  <a:pt x="2682499" y="2152650"/>
                  <a:pt x="2619369" y="2152650"/>
                </a:cubicBezTo>
                <a:lnTo>
                  <a:pt x="114306" y="2152650"/>
                </a:lnTo>
                <a:cubicBezTo>
                  <a:pt x="51176" y="2152650"/>
                  <a:pt x="0" y="2101474"/>
                  <a:pt x="0" y="2038344"/>
                </a:cubicBezTo>
                <a:lnTo>
                  <a:pt x="0" y="114306"/>
                </a:lnTo>
                <a:cubicBezTo>
                  <a:pt x="0" y="51176"/>
                  <a:pt x="51176" y="0"/>
                  <a:pt x="11430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" name="Shape 4"/>
          <p:cNvSpPr/>
          <p:nvPr/>
        </p:nvSpPr>
        <p:spPr>
          <a:xfrm>
            <a:off x="688181" y="16002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3025" y="2880"/>
                </a:moveTo>
                <a:cubicBezTo>
                  <a:pt x="88906" y="-938"/>
                  <a:pt x="82544" y="-938"/>
                  <a:pt x="78458" y="2880"/>
                </a:cubicBezTo>
                <a:lnTo>
                  <a:pt x="3449" y="72531"/>
                </a:lnTo>
                <a:cubicBezTo>
                  <a:pt x="234" y="75545"/>
                  <a:pt x="-837" y="80200"/>
                  <a:pt x="770" y="84285"/>
                </a:cubicBezTo>
                <a:cubicBezTo>
                  <a:pt x="2378" y="88370"/>
                  <a:pt x="6295" y="91083"/>
                  <a:pt x="10716" y="91083"/>
                </a:cubicBezTo>
                <a:lnTo>
                  <a:pt x="16073" y="91083"/>
                </a:lnTo>
                <a:lnTo>
                  <a:pt x="16073" y="150019"/>
                </a:lnTo>
                <a:cubicBezTo>
                  <a:pt x="16073" y="161839"/>
                  <a:pt x="25684" y="171450"/>
                  <a:pt x="37505" y="171450"/>
                </a:cubicBezTo>
                <a:lnTo>
                  <a:pt x="133945" y="171450"/>
                </a:lnTo>
                <a:cubicBezTo>
                  <a:pt x="145766" y="171450"/>
                  <a:pt x="155377" y="161839"/>
                  <a:pt x="155377" y="150019"/>
                </a:cubicBezTo>
                <a:lnTo>
                  <a:pt x="155377" y="91083"/>
                </a:lnTo>
                <a:lnTo>
                  <a:pt x="160734" y="91083"/>
                </a:lnTo>
                <a:cubicBezTo>
                  <a:pt x="165155" y="91083"/>
                  <a:pt x="169106" y="88370"/>
                  <a:pt x="170713" y="84285"/>
                </a:cubicBezTo>
                <a:cubicBezTo>
                  <a:pt x="172321" y="80200"/>
                  <a:pt x="171249" y="75512"/>
                  <a:pt x="168034" y="72531"/>
                </a:cubicBezTo>
                <a:lnTo>
                  <a:pt x="93025" y="2880"/>
                </a:lnTo>
                <a:close/>
                <a:moveTo>
                  <a:pt x="80367" y="107156"/>
                </a:moveTo>
                <a:lnTo>
                  <a:pt x="91083" y="107156"/>
                </a:lnTo>
                <a:cubicBezTo>
                  <a:pt x="99957" y="107156"/>
                  <a:pt x="107156" y="114356"/>
                  <a:pt x="107156" y="123230"/>
                </a:cubicBezTo>
                <a:lnTo>
                  <a:pt x="107156" y="155377"/>
                </a:lnTo>
                <a:lnTo>
                  <a:pt x="64294" y="155377"/>
                </a:lnTo>
                <a:lnTo>
                  <a:pt x="64294" y="123230"/>
                </a:lnTo>
                <a:cubicBezTo>
                  <a:pt x="64294" y="114356"/>
                  <a:pt x="71493" y="107156"/>
                  <a:pt x="80367" y="10715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076325" y="1552575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0288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Hero轮播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2955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文化板块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1025" y="25622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商城板块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81025" y="28289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四入口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281363" y="1300163"/>
            <a:ext cx="2733675" cy="2152650"/>
          </a:xfrm>
          <a:custGeom>
            <a:avLst/>
            <a:gdLst/>
            <a:ahLst/>
            <a:cxnLst/>
            <a:rect l="l" t="t" r="r" b="b"/>
            <a:pathLst>
              <a:path w="2733675" h="2152650">
                <a:moveTo>
                  <a:pt x="114306" y="0"/>
                </a:moveTo>
                <a:lnTo>
                  <a:pt x="2619369" y="0"/>
                </a:lnTo>
                <a:cubicBezTo>
                  <a:pt x="2682499" y="0"/>
                  <a:pt x="2733675" y="51176"/>
                  <a:pt x="2733675" y="114306"/>
                </a:cubicBezTo>
                <a:lnTo>
                  <a:pt x="2733675" y="2038344"/>
                </a:lnTo>
                <a:cubicBezTo>
                  <a:pt x="2733675" y="2101474"/>
                  <a:pt x="2682499" y="2152650"/>
                  <a:pt x="2619369" y="2152650"/>
                </a:cubicBezTo>
                <a:lnTo>
                  <a:pt x="114306" y="2152650"/>
                </a:lnTo>
                <a:cubicBezTo>
                  <a:pt x="51176" y="2152650"/>
                  <a:pt x="0" y="2101474"/>
                  <a:pt x="0" y="2038344"/>
                </a:cubicBezTo>
                <a:lnTo>
                  <a:pt x="0" y="114306"/>
                </a:lnTo>
                <a:cubicBezTo>
                  <a:pt x="0" y="51176"/>
                  <a:pt x="51176" y="0"/>
                  <a:pt x="11430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34766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14" name="Shape 12"/>
          <p:cNvSpPr/>
          <p:nvPr/>
        </p:nvSpPr>
        <p:spPr>
          <a:xfrm>
            <a:off x="3583781" y="16002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39303" y="69652"/>
                </a:moveTo>
                <a:cubicBezTo>
                  <a:pt x="139303" y="85022"/>
                  <a:pt x="134314" y="99220"/>
                  <a:pt x="125909" y="110739"/>
                </a:cubicBezTo>
                <a:lnTo>
                  <a:pt x="168302" y="153166"/>
                </a:lnTo>
                <a:cubicBezTo>
                  <a:pt x="172488" y="157352"/>
                  <a:pt x="172488" y="164150"/>
                  <a:pt x="168302" y="168336"/>
                </a:cubicBezTo>
                <a:cubicBezTo>
                  <a:pt x="164116" y="172522"/>
                  <a:pt x="157319" y="172522"/>
                  <a:pt x="153133" y="168336"/>
                </a:cubicBezTo>
                <a:lnTo>
                  <a:pt x="110739" y="125909"/>
                </a:lnTo>
                <a:cubicBezTo>
                  <a:pt x="99220" y="134314"/>
                  <a:pt x="85022" y="139303"/>
                  <a:pt x="69652" y="139303"/>
                </a:cubicBezTo>
                <a:cubicBezTo>
                  <a:pt x="31176" y="139303"/>
                  <a:pt x="0" y="108127"/>
                  <a:pt x="0" y="69652"/>
                </a:cubicBezTo>
                <a:cubicBezTo>
                  <a:pt x="0" y="31176"/>
                  <a:pt x="31176" y="0"/>
                  <a:pt x="69652" y="0"/>
                </a:cubicBezTo>
                <a:cubicBezTo>
                  <a:pt x="108127" y="0"/>
                  <a:pt x="139303" y="31176"/>
                  <a:pt x="139303" y="69652"/>
                </a:cubicBezTo>
                <a:close/>
                <a:moveTo>
                  <a:pt x="69652" y="117872"/>
                </a:moveTo>
                <a:cubicBezTo>
                  <a:pt x="96265" y="117872"/>
                  <a:pt x="117872" y="96265"/>
                  <a:pt x="117872" y="69652"/>
                </a:cubicBezTo>
                <a:cubicBezTo>
                  <a:pt x="117872" y="43038"/>
                  <a:pt x="96265" y="21431"/>
                  <a:pt x="69652" y="21431"/>
                </a:cubicBezTo>
                <a:cubicBezTo>
                  <a:pt x="43038" y="21431"/>
                  <a:pt x="21431" y="43038"/>
                  <a:pt x="21431" y="69652"/>
                </a:cubicBezTo>
                <a:cubicBezTo>
                  <a:pt x="21431" y="96265"/>
                  <a:pt x="43038" y="117872"/>
                  <a:pt x="69652" y="11787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3971925" y="1552575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476625" y="20288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搜索历史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476625" y="22955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热门搜索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476625" y="25622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搜索结果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76963" y="1300163"/>
            <a:ext cx="2733675" cy="2152650"/>
          </a:xfrm>
          <a:custGeom>
            <a:avLst/>
            <a:gdLst/>
            <a:ahLst/>
            <a:cxnLst/>
            <a:rect l="l" t="t" r="r" b="b"/>
            <a:pathLst>
              <a:path w="2733675" h="2152650">
                <a:moveTo>
                  <a:pt x="114306" y="0"/>
                </a:moveTo>
                <a:lnTo>
                  <a:pt x="2619369" y="0"/>
                </a:lnTo>
                <a:cubicBezTo>
                  <a:pt x="2682499" y="0"/>
                  <a:pt x="2733675" y="51176"/>
                  <a:pt x="2733675" y="114306"/>
                </a:cubicBezTo>
                <a:lnTo>
                  <a:pt x="2733675" y="2038344"/>
                </a:lnTo>
                <a:cubicBezTo>
                  <a:pt x="2733675" y="2101474"/>
                  <a:pt x="2682499" y="2152650"/>
                  <a:pt x="2619369" y="2152650"/>
                </a:cubicBezTo>
                <a:lnTo>
                  <a:pt x="114306" y="2152650"/>
                </a:lnTo>
                <a:cubicBezTo>
                  <a:pt x="51176" y="2152650"/>
                  <a:pt x="0" y="2101474"/>
                  <a:pt x="0" y="2038344"/>
                </a:cubicBezTo>
                <a:lnTo>
                  <a:pt x="0" y="114306"/>
                </a:lnTo>
                <a:cubicBezTo>
                  <a:pt x="0" y="51176"/>
                  <a:pt x="51176" y="0"/>
                  <a:pt x="11430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3722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21" name="Shape 19"/>
          <p:cNvSpPr/>
          <p:nvPr/>
        </p:nvSpPr>
        <p:spPr>
          <a:xfrm>
            <a:off x="6490097" y="160020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23698" y="42863"/>
                </a:moveTo>
                <a:lnTo>
                  <a:pt x="112213" y="26789"/>
                </a:lnTo>
                <a:lnTo>
                  <a:pt x="37840" y="26789"/>
                </a:lnTo>
                <a:lnTo>
                  <a:pt x="26354" y="42863"/>
                </a:lnTo>
                <a:lnTo>
                  <a:pt x="123698" y="42863"/>
                </a:lnTo>
                <a:close/>
                <a:moveTo>
                  <a:pt x="0" y="49727"/>
                </a:moveTo>
                <a:cubicBezTo>
                  <a:pt x="0" y="45274"/>
                  <a:pt x="1406" y="40920"/>
                  <a:pt x="3985" y="37270"/>
                </a:cubicBezTo>
                <a:lnTo>
                  <a:pt x="20393" y="14332"/>
                </a:lnTo>
                <a:cubicBezTo>
                  <a:pt x="24412" y="8706"/>
                  <a:pt x="30908" y="5358"/>
                  <a:pt x="37806" y="5358"/>
                </a:cubicBezTo>
                <a:lnTo>
                  <a:pt x="112179" y="5358"/>
                </a:lnTo>
                <a:cubicBezTo>
                  <a:pt x="119111" y="5358"/>
                  <a:pt x="125607" y="8706"/>
                  <a:pt x="129626" y="14332"/>
                </a:cubicBezTo>
                <a:lnTo>
                  <a:pt x="146000" y="37270"/>
                </a:lnTo>
                <a:cubicBezTo>
                  <a:pt x="148612" y="40920"/>
                  <a:pt x="149985" y="45274"/>
                  <a:pt x="149985" y="49727"/>
                </a:cubicBezTo>
                <a:lnTo>
                  <a:pt x="150019" y="139303"/>
                </a:lnTo>
                <a:cubicBezTo>
                  <a:pt x="150019" y="151124"/>
                  <a:pt x="140408" y="160734"/>
                  <a:pt x="128588" y="160734"/>
                </a:cubicBezTo>
                <a:lnTo>
                  <a:pt x="21431" y="160734"/>
                </a:lnTo>
                <a:cubicBezTo>
                  <a:pt x="9611" y="160734"/>
                  <a:pt x="0" y="151124"/>
                  <a:pt x="0" y="139303"/>
                </a:cubicBezTo>
                <a:lnTo>
                  <a:pt x="0" y="4972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6867525" y="1552575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372225" y="20288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商品图片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72225" y="22955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商品信息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72225" y="25622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规格选择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072563" y="1300163"/>
            <a:ext cx="2733675" cy="2152650"/>
          </a:xfrm>
          <a:custGeom>
            <a:avLst/>
            <a:gdLst/>
            <a:ahLst/>
            <a:cxnLst/>
            <a:rect l="l" t="t" r="r" b="b"/>
            <a:pathLst>
              <a:path w="2733675" h="2152650">
                <a:moveTo>
                  <a:pt x="114306" y="0"/>
                </a:moveTo>
                <a:lnTo>
                  <a:pt x="2619369" y="0"/>
                </a:lnTo>
                <a:cubicBezTo>
                  <a:pt x="2682499" y="0"/>
                  <a:pt x="2733675" y="51176"/>
                  <a:pt x="2733675" y="114306"/>
                </a:cubicBezTo>
                <a:lnTo>
                  <a:pt x="2733675" y="2038344"/>
                </a:lnTo>
                <a:cubicBezTo>
                  <a:pt x="2733675" y="2101474"/>
                  <a:pt x="2682499" y="2152650"/>
                  <a:pt x="2619369" y="2152650"/>
                </a:cubicBezTo>
                <a:lnTo>
                  <a:pt x="114306" y="2152650"/>
                </a:lnTo>
                <a:cubicBezTo>
                  <a:pt x="51176" y="2152650"/>
                  <a:pt x="0" y="2101474"/>
                  <a:pt x="0" y="2038344"/>
                </a:cubicBezTo>
                <a:lnTo>
                  <a:pt x="0" y="114306"/>
                </a:lnTo>
                <a:cubicBezTo>
                  <a:pt x="0" y="51176"/>
                  <a:pt x="51176" y="0"/>
                  <a:pt x="11430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92678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28" name="Shape 26"/>
          <p:cNvSpPr/>
          <p:nvPr/>
        </p:nvSpPr>
        <p:spPr>
          <a:xfrm>
            <a:off x="9353550" y="1600200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8037" y="-5358"/>
                </a:moveTo>
                <a:cubicBezTo>
                  <a:pt x="3583" y="-5358"/>
                  <a:pt x="0" y="-1775"/>
                  <a:pt x="0" y="2679"/>
                </a:cubicBezTo>
                <a:cubicBezTo>
                  <a:pt x="0" y="7133"/>
                  <a:pt x="3583" y="10716"/>
                  <a:pt x="8037" y="10716"/>
                </a:cubicBezTo>
                <a:lnTo>
                  <a:pt x="23206" y="10716"/>
                </a:lnTo>
                <a:cubicBezTo>
                  <a:pt x="24512" y="10716"/>
                  <a:pt x="25617" y="11653"/>
                  <a:pt x="25851" y="12926"/>
                </a:cubicBezTo>
                <a:lnTo>
                  <a:pt x="43298" y="108797"/>
                </a:lnTo>
                <a:cubicBezTo>
                  <a:pt x="45374" y="120249"/>
                  <a:pt x="55353" y="128588"/>
                  <a:pt x="67006" y="128588"/>
                </a:cubicBezTo>
                <a:lnTo>
                  <a:pt x="152698" y="128588"/>
                </a:lnTo>
                <a:cubicBezTo>
                  <a:pt x="157151" y="128588"/>
                  <a:pt x="160734" y="125004"/>
                  <a:pt x="160734" y="120551"/>
                </a:cubicBezTo>
                <a:cubicBezTo>
                  <a:pt x="160734" y="116097"/>
                  <a:pt x="157151" y="112514"/>
                  <a:pt x="152698" y="112514"/>
                </a:cubicBezTo>
                <a:lnTo>
                  <a:pt x="67006" y="112514"/>
                </a:lnTo>
                <a:cubicBezTo>
                  <a:pt x="63122" y="112514"/>
                  <a:pt x="59807" y="109735"/>
                  <a:pt x="59103" y="105917"/>
                </a:cubicBezTo>
                <a:lnTo>
                  <a:pt x="57396" y="96441"/>
                </a:lnTo>
                <a:lnTo>
                  <a:pt x="159060" y="96441"/>
                </a:lnTo>
                <a:cubicBezTo>
                  <a:pt x="169374" y="96441"/>
                  <a:pt x="178214" y="89107"/>
                  <a:pt x="180123" y="78961"/>
                </a:cubicBezTo>
                <a:lnTo>
                  <a:pt x="190504" y="23407"/>
                </a:lnTo>
                <a:cubicBezTo>
                  <a:pt x="191743" y="16810"/>
                  <a:pt x="186686" y="10716"/>
                  <a:pt x="179956" y="10716"/>
                </a:cubicBezTo>
                <a:lnTo>
                  <a:pt x="41757" y="10716"/>
                </a:lnTo>
                <a:lnTo>
                  <a:pt x="41624" y="10046"/>
                </a:lnTo>
                <a:cubicBezTo>
                  <a:pt x="40016" y="1139"/>
                  <a:pt x="32247" y="-5358"/>
                  <a:pt x="23173" y="-5358"/>
                </a:cubicBezTo>
                <a:lnTo>
                  <a:pt x="8037" y="-5358"/>
                </a:lnTo>
                <a:close/>
                <a:moveTo>
                  <a:pt x="69652" y="171450"/>
                </a:moveTo>
                <a:cubicBezTo>
                  <a:pt x="78523" y="171450"/>
                  <a:pt x="85725" y="164248"/>
                  <a:pt x="85725" y="155377"/>
                </a:cubicBezTo>
                <a:cubicBezTo>
                  <a:pt x="85725" y="146505"/>
                  <a:pt x="78523" y="139303"/>
                  <a:pt x="69652" y="139303"/>
                </a:cubicBezTo>
                <a:cubicBezTo>
                  <a:pt x="60780" y="139303"/>
                  <a:pt x="53578" y="146505"/>
                  <a:pt x="53578" y="155377"/>
                </a:cubicBezTo>
                <a:cubicBezTo>
                  <a:pt x="53578" y="164248"/>
                  <a:pt x="60780" y="171450"/>
                  <a:pt x="69652" y="171450"/>
                </a:cubicBezTo>
                <a:close/>
                <a:moveTo>
                  <a:pt x="144661" y="171450"/>
                </a:moveTo>
                <a:cubicBezTo>
                  <a:pt x="153532" y="171450"/>
                  <a:pt x="160734" y="164248"/>
                  <a:pt x="160734" y="155377"/>
                </a:cubicBezTo>
                <a:cubicBezTo>
                  <a:pt x="160734" y="146505"/>
                  <a:pt x="153532" y="139303"/>
                  <a:pt x="144661" y="139303"/>
                </a:cubicBezTo>
                <a:cubicBezTo>
                  <a:pt x="135790" y="139303"/>
                  <a:pt x="128588" y="146505"/>
                  <a:pt x="128588" y="155377"/>
                </a:cubicBezTo>
                <a:cubicBezTo>
                  <a:pt x="128588" y="164248"/>
                  <a:pt x="135790" y="171450"/>
                  <a:pt x="144661" y="1714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9763125" y="1552575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267825" y="20288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商品列表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267825" y="22955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单选全选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267825" y="256222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数量调整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5763" y="3614738"/>
            <a:ext cx="2733675" cy="1885950"/>
          </a:xfrm>
          <a:custGeom>
            <a:avLst/>
            <a:gdLst/>
            <a:ahLst/>
            <a:cxnLst/>
            <a:rect l="l" t="t" r="r" b="b"/>
            <a:pathLst>
              <a:path w="2733675" h="1885950">
                <a:moveTo>
                  <a:pt x="114307" y="0"/>
                </a:moveTo>
                <a:lnTo>
                  <a:pt x="2619368" y="0"/>
                </a:lnTo>
                <a:cubicBezTo>
                  <a:pt x="2682498" y="0"/>
                  <a:pt x="2733675" y="51177"/>
                  <a:pt x="2733675" y="114307"/>
                </a:cubicBezTo>
                <a:lnTo>
                  <a:pt x="2733675" y="1771643"/>
                </a:lnTo>
                <a:cubicBezTo>
                  <a:pt x="2733675" y="1834773"/>
                  <a:pt x="2682498" y="1885950"/>
                  <a:pt x="2619368" y="1885950"/>
                </a:cubicBezTo>
                <a:lnTo>
                  <a:pt x="114307" y="1885950"/>
                </a:lnTo>
                <a:cubicBezTo>
                  <a:pt x="51177" y="1885950"/>
                  <a:pt x="0" y="1834773"/>
                  <a:pt x="0" y="177164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81025" y="3810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35" name="Shape 33"/>
          <p:cNvSpPr/>
          <p:nvPr/>
        </p:nvSpPr>
        <p:spPr>
          <a:xfrm>
            <a:off x="688181" y="3914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42863"/>
                </a:moveTo>
                <a:lnTo>
                  <a:pt x="0" y="53578"/>
                </a:lnTo>
                <a:lnTo>
                  <a:pt x="171450" y="53578"/>
                </a:lnTo>
                <a:lnTo>
                  <a:pt x="171450" y="42863"/>
                </a:lnTo>
                <a:cubicBezTo>
                  <a:pt x="171450" y="31042"/>
                  <a:pt x="161839" y="21431"/>
                  <a:pt x="150019" y="21431"/>
                </a:cubicBezTo>
                <a:lnTo>
                  <a:pt x="21431" y="21431"/>
                </a:lnTo>
                <a:cubicBezTo>
                  <a:pt x="9611" y="21431"/>
                  <a:pt x="0" y="31042"/>
                  <a:pt x="0" y="42863"/>
                </a:cubicBezTo>
                <a:close/>
                <a:moveTo>
                  <a:pt x="0" y="69652"/>
                </a:moveTo>
                <a:lnTo>
                  <a:pt x="0" y="128588"/>
                </a:lnTo>
                <a:cubicBezTo>
                  <a:pt x="0" y="140408"/>
                  <a:pt x="9611" y="150019"/>
                  <a:pt x="21431" y="150019"/>
                </a:cubicBezTo>
                <a:lnTo>
                  <a:pt x="150019" y="150019"/>
                </a:lnTo>
                <a:cubicBezTo>
                  <a:pt x="161839" y="150019"/>
                  <a:pt x="171450" y="140408"/>
                  <a:pt x="171450" y="128588"/>
                </a:cubicBezTo>
                <a:lnTo>
                  <a:pt x="171450" y="69652"/>
                </a:lnTo>
                <a:lnTo>
                  <a:pt x="0" y="69652"/>
                </a:lnTo>
                <a:close/>
                <a:moveTo>
                  <a:pt x="21431" y="120551"/>
                </a:moveTo>
                <a:cubicBezTo>
                  <a:pt x="21431" y="116097"/>
                  <a:pt x="25014" y="112514"/>
                  <a:pt x="29468" y="112514"/>
                </a:cubicBezTo>
                <a:lnTo>
                  <a:pt x="45541" y="112514"/>
                </a:lnTo>
                <a:cubicBezTo>
                  <a:pt x="49995" y="112514"/>
                  <a:pt x="53578" y="116097"/>
                  <a:pt x="53578" y="120551"/>
                </a:cubicBezTo>
                <a:cubicBezTo>
                  <a:pt x="53578" y="125004"/>
                  <a:pt x="49995" y="128588"/>
                  <a:pt x="45541" y="128588"/>
                </a:cubicBezTo>
                <a:lnTo>
                  <a:pt x="29468" y="128588"/>
                </a:lnTo>
                <a:cubicBezTo>
                  <a:pt x="25014" y="128588"/>
                  <a:pt x="21431" y="125004"/>
                  <a:pt x="21431" y="120551"/>
                </a:cubicBezTo>
                <a:close/>
                <a:moveTo>
                  <a:pt x="69652" y="120551"/>
                </a:moveTo>
                <a:cubicBezTo>
                  <a:pt x="69652" y="116097"/>
                  <a:pt x="73235" y="112514"/>
                  <a:pt x="77688" y="112514"/>
                </a:cubicBezTo>
                <a:lnTo>
                  <a:pt x="99120" y="112514"/>
                </a:lnTo>
                <a:cubicBezTo>
                  <a:pt x="103573" y="112514"/>
                  <a:pt x="107156" y="116097"/>
                  <a:pt x="107156" y="120551"/>
                </a:cubicBezTo>
                <a:cubicBezTo>
                  <a:pt x="107156" y="125004"/>
                  <a:pt x="103573" y="128588"/>
                  <a:pt x="99120" y="128588"/>
                </a:cubicBezTo>
                <a:lnTo>
                  <a:pt x="77688" y="128588"/>
                </a:lnTo>
                <a:cubicBezTo>
                  <a:pt x="73235" y="128588"/>
                  <a:pt x="69652" y="125004"/>
                  <a:pt x="69652" y="12055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Text 34"/>
          <p:cNvSpPr/>
          <p:nvPr/>
        </p:nvSpPr>
        <p:spPr>
          <a:xfrm>
            <a:off x="1076325" y="386715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81025" y="43434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收货地址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81025" y="46101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商品清单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81025" y="48768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支付方式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281363" y="3614738"/>
            <a:ext cx="2733675" cy="1885950"/>
          </a:xfrm>
          <a:custGeom>
            <a:avLst/>
            <a:gdLst/>
            <a:ahLst/>
            <a:cxnLst/>
            <a:rect l="l" t="t" r="r" b="b"/>
            <a:pathLst>
              <a:path w="2733675" h="1885950">
                <a:moveTo>
                  <a:pt x="114307" y="0"/>
                </a:moveTo>
                <a:lnTo>
                  <a:pt x="2619368" y="0"/>
                </a:lnTo>
                <a:cubicBezTo>
                  <a:pt x="2682498" y="0"/>
                  <a:pt x="2733675" y="51177"/>
                  <a:pt x="2733675" y="114307"/>
                </a:cubicBezTo>
                <a:lnTo>
                  <a:pt x="2733675" y="1771643"/>
                </a:lnTo>
                <a:cubicBezTo>
                  <a:pt x="2733675" y="1834773"/>
                  <a:pt x="2682498" y="1885950"/>
                  <a:pt x="2619368" y="1885950"/>
                </a:cubicBezTo>
                <a:lnTo>
                  <a:pt x="114307" y="1885950"/>
                </a:lnTo>
                <a:cubicBezTo>
                  <a:pt x="51177" y="1885950"/>
                  <a:pt x="0" y="1834773"/>
                  <a:pt x="0" y="177164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3476625" y="3810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2" name="Shape 40"/>
          <p:cNvSpPr/>
          <p:nvPr/>
        </p:nvSpPr>
        <p:spPr>
          <a:xfrm>
            <a:off x="3594497" y="391477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28588" y="32147"/>
                </a:moveTo>
                <a:lnTo>
                  <a:pt x="85725" y="32147"/>
                </a:lnTo>
                <a:lnTo>
                  <a:pt x="85725" y="75009"/>
                </a:lnTo>
                <a:lnTo>
                  <a:pt x="128588" y="75009"/>
                </a:lnTo>
                <a:lnTo>
                  <a:pt x="128588" y="32147"/>
                </a:lnTo>
                <a:close/>
                <a:moveTo>
                  <a:pt x="150019" y="75009"/>
                </a:moveTo>
                <a:lnTo>
                  <a:pt x="150019" y="139303"/>
                </a:lnTo>
                <a:cubicBezTo>
                  <a:pt x="150019" y="151124"/>
                  <a:pt x="140408" y="160734"/>
                  <a:pt x="128588" y="160734"/>
                </a:cubicBezTo>
                <a:lnTo>
                  <a:pt x="21431" y="160734"/>
                </a:lnTo>
                <a:cubicBezTo>
                  <a:pt x="9611" y="160734"/>
                  <a:pt x="0" y="151124"/>
                  <a:pt x="0" y="139303"/>
                </a:cubicBezTo>
                <a:lnTo>
                  <a:pt x="0" y="32147"/>
                </a:lnTo>
                <a:cubicBezTo>
                  <a:pt x="0" y="20326"/>
                  <a:pt x="9611" y="10716"/>
                  <a:pt x="21431" y="10716"/>
                </a:cubicBezTo>
                <a:lnTo>
                  <a:pt x="128588" y="10716"/>
                </a:lnTo>
                <a:cubicBezTo>
                  <a:pt x="140408" y="10716"/>
                  <a:pt x="150019" y="20326"/>
                  <a:pt x="150019" y="32147"/>
                </a:cubicBezTo>
                <a:lnTo>
                  <a:pt x="150019" y="75009"/>
                </a:lnTo>
                <a:close/>
                <a:moveTo>
                  <a:pt x="21431" y="96441"/>
                </a:moveTo>
                <a:lnTo>
                  <a:pt x="21431" y="139303"/>
                </a:lnTo>
                <a:lnTo>
                  <a:pt x="64294" y="139303"/>
                </a:lnTo>
                <a:lnTo>
                  <a:pt x="64294" y="96441"/>
                </a:lnTo>
                <a:lnTo>
                  <a:pt x="21431" y="96441"/>
                </a:lnTo>
                <a:close/>
                <a:moveTo>
                  <a:pt x="64294" y="75009"/>
                </a:moveTo>
                <a:lnTo>
                  <a:pt x="64294" y="32147"/>
                </a:lnTo>
                <a:lnTo>
                  <a:pt x="21431" y="32147"/>
                </a:lnTo>
                <a:lnTo>
                  <a:pt x="21431" y="75009"/>
                </a:lnTo>
                <a:lnTo>
                  <a:pt x="64294" y="75009"/>
                </a:lnTo>
                <a:close/>
                <a:moveTo>
                  <a:pt x="85725" y="96441"/>
                </a:moveTo>
                <a:lnTo>
                  <a:pt x="85725" y="139303"/>
                </a:lnTo>
                <a:lnTo>
                  <a:pt x="128588" y="139303"/>
                </a:lnTo>
                <a:lnTo>
                  <a:pt x="128588" y="96441"/>
                </a:lnTo>
                <a:lnTo>
                  <a:pt x="85725" y="9644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3" name="Text 41"/>
          <p:cNvSpPr/>
          <p:nvPr/>
        </p:nvSpPr>
        <p:spPr>
          <a:xfrm>
            <a:off x="3971925" y="386715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分类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3476625" y="43434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一级分类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3476625" y="46101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二级分类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3476625" y="48768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商品列表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76963" y="3614738"/>
            <a:ext cx="2733675" cy="1885950"/>
          </a:xfrm>
          <a:custGeom>
            <a:avLst/>
            <a:gdLst/>
            <a:ahLst/>
            <a:cxnLst/>
            <a:rect l="l" t="t" r="r" b="b"/>
            <a:pathLst>
              <a:path w="2733675" h="1885950">
                <a:moveTo>
                  <a:pt x="114307" y="0"/>
                </a:moveTo>
                <a:lnTo>
                  <a:pt x="2619368" y="0"/>
                </a:lnTo>
                <a:cubicBezTo>
                  <a:pt x="2682498" y="0"/>
                  <a:pt x="2733675" y="51177"/>
                  <a:pt x="2733675" y="114307"/>
                </a:cubicBezTo>
                <a:lnTo>
                  <a:pt x="2733675" y="1771643"/>
                </a:lnTo>
                <a:cubicBezTo>
                  <a:pt x="2733675" y="1834773"/>
                  <a:pt x="2682498" y="1885950"/>
                  <a:pt x="2619368" y="1885950"/>
                </a:cubicBezTo>
                <a:lnTo>
                  <a:pt x="114307" y="1885950"/>
                </a:lnTo>
                <a:cubicBezTo>
                  <a:pt x="51177" y="1885950"/>
                  <a:pt x="0" y="1834773"/>
                  <a:pt x="0" y="177164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6372225" y="3810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9" name="Shape 47"/>
          <p:cNvSpPr/>
          <p:nvPr/>
        </p:nvSpPr>
        <p:spPr>
          <a:xfrm>
            <a:off x="6500813" y="391477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104276" y="10716"/>
                </a:moveTo>
                <a:lnTo>
                  <a:pt x="107156" y="10716"/>
                </a:lnTo>
                <a:cubicBezTo>
                  <a:pt x="118977" y="10716"/>
                  <a:pt x="128588" y="20326"/>
                  <a:pt x="128588" y="32147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32147"/>
                </a:lnTo>
                <a:cubicBezTo>
                  <a:pt x="0" y="20326"/>
                  <a:pt x="9611" y="10716"/>
                  <a:pt x="21431" y="10716"/>
                </a:cubicBezTo>
                <a:lnTo>
                  <a:pt x="24311" y="10716"/>
                </a:lnTo>
                <a:cubicBezTo>
                  <a:pt x="27995" y="4320"/>
                  <a:pt x="34926" y="0"/>
                  <a:pt x="42863" y="0"/>
                </a:cubicBezTo>
                <a:lnTo>
                  <a:pt x="85725" y="0"/>
                </a:lnTo>
                <a:cubicBezTo>
                  <a:pt x="93661" y="0"/>
                  <a:pt x="100593" y="4320"/>
                  <a:pt x="104276" y="10716"/>
                </a:cubicBezTo>
                <a:close/>
                <a:moveTo>
                  <a:pt x="83046" y="37505"/>
                </a:moveTo>
                <a:cubicBezTo>
                  <a:pt x="87500" y="37505"/>
                  <a:pt x="91083" y="33922"/>
                  <a:pt x="91083" y="29468"/>
                </a:cubicBezTo>
                <a:cubicBezTo>
                  <a:pt x="91083" y="25014"/>
                  <a:pt x="87500" y="21431"/>
                  <a:pt x="83046" y="21431"/>
                </a:cubicBezTo>
                <a:lnTo>
                  <a:pt x="45541" y="21431"/>
                </a:lnTo>
                <a:cubicBezTo>
                  <a:pt x="41088" y="21431"/>
                  <a:pt x="37505" y="25014"/>
                  <a:pt x="37505" y="29468"/>
                </a:cubicBezTo>
                <a:cubicBezTo>
                  <a:pt x="37505" y="33922"/>
                  <a:pt x="41088" y="37505"/>
                  <a:pt x="45541" y="37505"/>
                </a:cubicBezTo>
                <a:lnTo>
                  <a:pt x="83046" y="37505"/>
                </a:lnTo>
                <a:close/>
                <a:moveTo>
                  <a:pt x="42863" y="85725"/>
                </a:moveTo>
                <a:cubicBezTo>
                  <a:pt x="42863" y="79811"/>
                  <a:pt x="38061" y="75009"/>
                  <a:pt x="32147" y="75009"/>
                </a:cubicBezTo>
                <a:cubicBezTo>
                  <a:pt x="26233" y="75009"/>
                  <a:pt x="21431" y="79811"/>
                  <a:pt x="21431" y="85725"/>
                </a:cubicBezTo>
                <a:cubicBezTo>
                  <a:pt x="21431" y="91639"/>
                  <a:pt x="26233" y="96441"/>
                  <a:pt x="32147" y="96441"/>
                </a:cubicBezTo>
                <a:cubicBezTo>
                  <a:pt x="38061" y="96441"/>
                  <a:pt x="42863" y="91639"/>
                  <a:pt x="42863" y="85725"/>
                </a:cubicBezTo>
                <a:close/>
                <a:moveTo>
                  <a:pt x="53578" y="85725"/>
                </a:moveTo>
                <a:cubicBezTo>
                  <a:pt x="53578" y="90179"/>
                  <a:pt x="57161" y="93762"/>
                  <a:pt x="61615" y="93762"/>
                </a:cubicBezTo>
                <a:lnTo>
                  <a:pt x="99120" y="93762"/>
                </a:lnTo>
                <a:cubicBezTo>
                  <a:pt x="103573" y="93762"/>
                  <a:pt x="107156" y="90179"/>
                  <a:pt x="107156" y="85725"/>
                </a:cubicBezTo>
                <a:cubicBezTo>
                  <a:pt x="107156" y="81271"/>
                  <a:pt x="103573" y="77688"/>
                  <a:pt x="99120" y="77688"/>
                </a:cubicBezTo>
                <a:lnTo>
                  <a:pt x="61615" y="77688"/>
                </a:lnTo>
                <a:cubicBezTo>
                  <a:pt x="57161" y="77688"/>
                  <a:pt x="53578" y="81271"/>
                  <a:pt x="53578" y="85725"/>
                </a:cubicBezTo>
                <a:close/>
                <a:moveTo>
                  <a:pt x="53578" y="128588"/>
                </a:moveTo>
                <a:cubicBezTo>
                  <a:pt x="53578" y="133041"/>
                  <a:pt x="57161" y="136624"/>
                  <a:pt x="61615" y="136624"/>
                </a:cubicBezTo>
                <a:lnTo>
                  <a:pt x="99120" y="136624"/>
                </a:lnTo>
                <a:cubicBezTo>
                  <a:pt x="103573" y="136624"/>
                  <a:pt x="107156" y="133041"/>
                  <a:pt x="107156" y="128588"/>
                </a:cubicBezTo>
                <a:cubicBezTo>
                  <a:pt x="107156" y="124134"/>
                  <a:pt x="103573" y="120551"/>
                  <a:pt x="99120" y="120551"/>
                </a:cubicBezTo>
                <a:lnTo>
                  <a:pt x="61615" y="120551"/>
                </a:lnTo>
                <a:cubicBezTo>
                  <a:pt x="57161" y="120551"/>
                  <a:pt x="53578" y="124134"/>
                  <a:pt x="53578" y="128588"/>
                </a:cubicBezTo>
                <a:close/>
                <a:moveTo>
                  <a:pt x="32147" y="139303"/>
                </a:moveTo>
                <a:cubicBezTo>
                  <a:pt x="38061" y="139303"/>
                  <a:pt x="42863" y="134502"/>
                  <a:pt x="42863" y="128588"/>
                </a:cubicBezTo>
                <a:cubicBezTo>
                  <a:pt x="42863" y="122673"/>
                  <a:pt x="38061" y="117872"/>
                  <a:pt x="32147" y="117872"/>
                </a:cubicBezTo>
                <a:cubicBezTo>
                  <a:pt x="26233" y="117872"/>
                  <a:pt x="21431" y="122673"/>
                  <a:pt x="21431" y="128588"/>
                </a:cubicBezTo>
                <a:cubicBezTo>
                  <a:pt x="21431" y="134502"/>
                  <a:pt x="26233" y="139303"/>
                  <a:pt x="32147" y="13930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0" name="Text 48"/>
          <p:cNvSpPr/>
          <p:nvPr/>
        </p:nvSpPr>
        <p:spPr>
          <a:xfrm>
            <a:off x="6867525" y="386715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372225" y="43434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订单列表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372225" y="46101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状态筛选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372225" y="48768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订单详情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9072563" y="3614738"/>
            <a:ext cx="2733675" cy="1885950"/>
          </a:xfrm>
          <a:custGeom>
            <a:avLst/>
            <a:gdLst/>
            <a:ahLst/>
            <a:cxnLst/>
            <a:rect l="l" t="t" r="r" b="b"/>
            <a:pathLst>
              <a:path w="2733675" h="1885950">
                <a:moveTo>
                  <a:pt x="114307" y="0"/>
                </a:moveTo>
                <a:lnTo>
                  <a:pt x="2619368" y="0"/>
                </a:lnTo>
                <a:cubicBezTo>
                  <a:pt x="2682498" y="0"/>
                  <a:pt x="2733675" y="51177"/>
                  <a:pt x="2733675" y="114307"/>
                </a:cubicBezTo>
                <a:lnTo>
                  <a:pt x="2733675" y="1771643"/>
                </a:lnTo>
                <a:cubicBezTo>
                  <a:pt x="2733675" y="1834773"/>
                  <a:pt x="2682498" y="1885950"/>
                  <a:pt x="2619368" y="1885950"/>
                </a:cubicBezTo>
                <a:lnTo>
                  <a:pt x="114307" y="1885950"/>
                </a:lnTo>
                <a:cubicBezTo>
                  <a:pt x="51177" y="1885950"/>
                  <a:pt x="0" y="1834773"/>
                  <a:pt x="0" y="177164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9267825" y="3810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6" name="Shape 54"/>
          <p:cNvSpPr/>
          <p:nvPr/>
        </p:nvSpPr>
        <p:spPr>
          <a:xfrm>
            <a:off x="9385697" y="391477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75009" y="83046"/>
                </a:moveTo>
                <a:cubicBezTo>
                  <a:pt x="97187" y="83046"/>
                  <a:pt x="115193" y="65040"/>
                  <a:pt x="115193" y="42863"/>
                </a:cubicBezTo>
                <a:cubicBezTo>
                  <a:pt x="115193" y="20685"/>
                  <a:pt x="97187" y="2679"/>
                  <a:pt x="75009" y="2679"/>
                </a:cubicBezTo>
                <a:cubicBezTo>
                  <a:pt x="52831" y="2679"/>
                  <a:pt x="34826" y="20685"/>
                  <a:pt x="34826" y="42863"/>
                </a:cubicBezTo>
                <a:cubicBezTo>
                  <a:pt x="34826" y="65040"/>
                  <a:pt x="52831" y="83046"/>
                  <a:pt x="75009" y="83046"/>
                </a:cubicBezTo>
                <a:close/>
                <a:moveTo>
                  <a:pt x="65064" y="101798"/>
                </a:moveTo>
                <a:cubicBezTo>
                  <a:pt x="32080" y="101798"/>
                  <a:pt x="5358" y="128521"/>
                  <a:pt x="5358" y="161505"/>
                </a:cubicBezTo>
                <a:cubicBezTo>
                  <a:pt x="5358" y="166996"/>
                  <a:pt x="9811" y="171450"/>
                  <a:pt x="15303" y="171450"/>
                </a:cubicBezTo>
                <a:lnTo>
                  <a:pt x="134715" y="171450"/>
                </a:lnTo>
                <a:cubicBezTo>
                  <a:pt x="140207" y="171450"/>
                  <a:pt x="144661" y="166996"/>
                  <a:pt x="144661" y="161505"/>
                </a:cubicBezTo>
                <a:cubicBezTo>
                  <a:pt x="144661" y="128521"/>
                  <a:pt x="117939" y="101798"/>
                  <a:pt x="84955" y="101798"/>
                </a:cubicBezTo>
                <a:lnTo>
                  <a:pt x="65064" y="10179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7" name="Text 55"/>
          <p:cNvSpPr/>
          <p:nvPr/>
        </p:nvSpPr>
        <p:spPr>
          <a:xfrm>
            <a:off x="9763125" y="386715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9267825" y="43434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用户信息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9267825" y="46101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订单入口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9267825" y="487680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功能列表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385763" y="5662613"/>
            <a:ext cx="8334375" cy="809625"/>
          </a:xfrm>
          <a:custGeom>
            <a:avLst/>
            <a:gdLst/>
            <a:ahLst/>
            <a:cxnLst/>
            <a:rect l="l" t="t" r="r" b="b"/>
            <a:pathLst>
              <a:path w="8334375" h="809625">
                <a:moveTo>
                  <a:pt x="114303" y="0"/>
                </a:moveTo>
                <a:lnTo>
                  <a:pt x="8220072" y="0"/>
                </a:lnTo>
                <a:cubicBezTo>
                  <a:pt x="8283158" y="0"/>
                  <a:pt x="8334375" y="51217"/>
                  <a:pt x="8334375" y="114303"/>
                </a:cubicBezTo>
                <a:lnTo>
                  <a:pt x="8334375" y="695322"/>
                </a:lnTo>
                <a:cubicBezTo>
                  <a:pt x="8334375" y="758408"/>
                  <a:pt x="8283158" y="809625"/>
                  <a:pt x="8220072" y="809625"/>
                </a:cubicBezTo>
                <a:lnTo>
                  <a:pt x="114303" y="809625"/>
                </a:lnTo>
                <a:cubicBezTo>
                  <a:pt x="51217" y="809625"/>
                  <a:pt x="0" y="758408"/>
                  <a:pt x="0" y="6953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542925" y="5953125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页面统计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351657" y="5819775"/>
            <a:ext cx="249287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276350" y="6143625"/>
            <a:ext cx="4000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核心页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1923157" y="5819775"/>
            <a:ext cx="249287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847850" y="6143625"/>
            <a:ext cx="4000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辅助页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2452688" y="5819775"/>
            <a:ext cx="9525" cy="495300"/>
          </a:xfrm>
          <a:custGeom>
            <a:avLst/>
            <a:gdLst/>
            <a:ahLst/>
            <a:cxnLst/>
            <a:rect l="l" t="t" r="r" b="b"/>
            <a:pathLst>
              <a:path w="9525" h="495300">
                <a:moveTo>
                  <a:pt x="0" y="0"/>
                </a:moveTo>
                <a:lnTo>
                  <a:pt x="9525" y="0"/>
                </a:lnTo>
                <a:lnTo>
                  <a:pt x="9525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68" name="Text 66"/>
          <p:cNvSpPr/>
          <p:nvPr/>
        </p:nvSpPr>
        <p:spPr>
          <a:xfrm>
            <a:off x="2565648" y="5781675"/>
            <a:ext cx="317004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2581275" y="6162675"/>
            <a:ext cx="285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总计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882509" y="5815013"/>
            <a:ext cx="2924175" cy="504825"/>
          </a:xfrm>
          <a:custGeom>
            <a:avLst/>
            <a:gdLst/>
            <a:ahLst/>
            <a:cxnLst/>
            <a:rect l="l" t="t" r="r" b="b"/>
            <a:pathLst>
              <a:path w="2924175" h="504825">
                <a:moveTo>
                  <a:pt x="114302" y="0"/>
                </a:moveTo>
                <a:lnTo>
                  <a:pt x="2809873" y="0"/>
                </a:lnTo>
                <a:cubicBezTo>
                  <a:pt x="2873000" y="0"/>
                  <a:pt x="2924175" y="51175"/>
                  <a:pt x="2924175" y="114302"/>
                </a:cubicBezTo>
                <a:lnTo>
                  <a:pt x="2924175" y="390523"/>
                </a:lnTo>
                <a:cubicBezTo>
                  <a:pt x="2924175" y="453650"/>
                  <a:pt x="2873000" y="504825"/>
                  <a:pt x="2809873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71" name="Shape 69"/>
          <p:cNvSpPr/>
          <p:nvPr/>
        </p:nvSpPr>
        <p:spPr>
          <a:xfrm>
            <a:off x="9058721" y="5991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72" name="Text 70"/>
          <p:cNvSpPr/>
          <p:nvPr/>
        </p:nvSpPr>
        <p:spPr>
          <a:xfrm>
            <a:off x="9306371" y="5972175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范围外节点：珠宝/电玩/电影/电器/扫码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SHOPPING CART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7534275" cy="5362575"/>
          </a:xfrm>
          <a:custGeom>
            <a:avLst/>
            <a:gdLst/>
            <a:ahLst/>
            <a:cxnLst/>
            <a:rect l="l" t="t" r="r" b="b"/>
            <a:pathLst>
              <a:path w="7534275" h="5362575">
                <a:moveTo>
                  <a:pt x="114276" y="0"/>
                </a:moveTo>
                <a:lnTo>
                  <a:pt x="7419999" y="0"/>
                </a:lnTo>
                <a:cubicBezTo>
                  <a:pt x="7483112" y="0"/>
                  <a:pt x="7534275" y="51163"/>
                  <a:pt x="7534275" y="114276"/>
                </a:cubicBezTo>
                <a:lnTo>
                  <a:pt x="7534275" y="5248299"/>
                </a:lnTo>
                <a:cubicBezTo>
                  <a:pt x="7534275" y="5311412"/>
                  <a:pt x="7483112" y="5362575"/>
                  <a:pt x="7419999" y="5362575"/>
                </a:cubicBezTo>
                <a:lnTo>
                  <a:pt x="114276" y="5362575"/>
                </a:lnTo>
                <a:cubicBezTo>
                  <a:pt x="51163" y="5362575"/>
                  <a:pt x="0" y="5311412"/>
                  <a:pt x="0" y="5248299"/>
                </a:cubicBezTo>
                <a:lnTo>
                  <a:pt x="0" y="114276"/>
                </a:lnTo>
                <a:cubicBezTo>
                  <a:pt x="0" y="51163"/>
                  <a:pt x="51163" y="0"/>
                  <a:pt x="11427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9125" y="15335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6" name="Shape 4"/>
          <p:cNvSpPr/>
          <p:nvPr/>
        </p:nvSpPr>
        <p:spPr>
          <a:xfrm>
            <a:off x="728663" y="16668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8930" y="-5953"/>
                </a:moveTo>
                <a:cubicBezTo>
                  <a:pt x="3981" y="-5953"/>
                  <a:pt x="0" y="-1972"/>
                  <a:pt x="0" y="2977"/>
                </a:cubicBezTo>
                <a:cubicBezTo>
                  <a:pt x="0" y="7925"/>
                  <a:pt x="3981" y="11906"/>
                  <a:pt x="8930" y="11906"/>
                </a:cubicBezTo>
                <a:lnTo>
                  <a:pt x="25784" y="11906"/>
                </a:lnTo>
                <a:cubicBezTo>
                  <a:pt x="27236" y="11906"/>
                  <a:pt x="28463" y="12948"/>
                  <a:pt x="28724" y="14362"/>
                </a:cubicBezTo>
                <a:lnTo>
                  <a:pt x="48109" y="120886"/>
                </a:lnTo>
                <a:cubicBezTo>
                  <a:pt x="50416" y="133610"/>
                  <a:pt x="61503" y="142875"/>
                  <a:pt x="74451" y="142875"/>
                </a:cubicBezTo>
                <a:lnTo>
                  <a:pt x="169664" y="142875"/>
                </a:lnTo>
                <a:cubicBezTo>
                  <a:pt x="174613" y="142875"/>
                  <a:pt x="178594" y="138894"/>
                  <a:pt x="178594" y="133945"/>
                </a:cubicBezTo>
                <a:cubicBezTo>
                  <a:pt x="178594" y="128997"/>
                  <a:pt x="174613" y="125016"/>
                  <a:pt x="169664" y="125016"/>
                </a:cubicBezTo>
                <a:lnTo>
                  <a:pt x="74451" y="125016"/>
                </a:lnTo>
                <a:cubicBezTo>
                  <a:pt x="70135" y="125016"/>
                  <a:pt x="66452" y="121927"/>
                  <a:pt x="65670" y="117686"/>
                </a:cubicBezTo>
                <a:lnTo>
                  <a:pt x="63773" y="107156"/>
                </a:lnTo>
                <a:lnTo>
                  <a:pt x="176733" y="107156"/>
                </a:lnTo>
                <a:cubicBezTo>
                  <a:pt x="188193" y="107156"/>
                  <a:pt x="198016" y="99008"/>
                  <a:pt x="200137" y="87734"/>
                </a:cubicBezTo>
                <a:lnTo>
                  <a:pt x="211671" y="26008"/>
                </a:lnTo>
                <a:cubicBezTo>
                  <a:pt x="213047" y="18678"/>
                  <a:pt x="207429" y="11906"/>
                  <a:pt x="199951" y="11906"/>
                </a:cubicBezTo>
                <a:lnTo>
                  <a:pt x="46397" y="11906"/>
                </a:lnTo>
                <a:lnTo>
                  <a:pt x="46248" y="11162"/>
                </a:lnTo>
                <a:cubicBezTo>
                  <a:pt x="44462" y="1265"/>
                  <a:pt x="35830" y="-5953"/>
                  <a:pt x="25747" y="-5953"/>
                </a:cubicBezTo>
                <a:lnTo>
                  <a:pt x="8930" y="-5953"/>
                </a:lnTo>
                <a:close/>
                <a:moveTo>
                  <a:pt x="77391" y="190500"/>
                </a:moveTo>
                <a:cubicBezTo>
                  <a:pt x="87247" y="190500"/>
                  <a:pt x="95250" y="182497"/>
                  <a:pt x="95250" y="172641"/>
                </a:cubicBezTo>
                <a:cubicBezTo>
                  <a:pt x="95250" y="162784"/>
                  <a:pt x="87247" y="154781"/>
                  <a:pt x="77391" y="154781"/>
                </a:cubicBezTo>
                <a:cubicBezTo>
                  <a:pt x="67534" y="154781"/>
                  <a:pt x="59531" y="162784"/>
                  <a:pt x="59531" y="172641"/>
                </a:cubicBezTo>
                <a:cubicBezTo>
                  <a:pt x="59531" y="182497"/>
                  <a:pt x="67534" y="190500"/>
                  <a:pt x="77391" y="190500"/>
                </a:cubicBezTo>
                <a:close/>
                <a:moveTo>
                  <a:pt x="160734" y="190500"/>
                </a:moveTo>
                <a:cubicBezTo>
                  <a:pt x="170591" y="190500"/>
                  <a:pt x="178594" y="182497"/>
                  <a:pt x="178594" y="172641"/>
                </a:cubicBezTo>
                <a:cubicBezTo>
                  <a:pt x="178594" y="162784"/>
                  <a:pt x="170591" y="154781"/>
                  <a:pt x="160734" y="154781"/>
                </a:cubicBezTo>
                <a:cubicBezTo>
                  <a:pt x="150878" y="154781"/>
                  <a:pt x="142875" y="162784"/>
                  <a:pt x="142875" y="172641"/>
                </a:cubicBezTo>
                <a:cubicBezTo>
                  <a:pt x="142875" y="182497"/>
                  <a:pt x="150878" y="190500"/>
                  <a:pt x="160734" y="190500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7" name="Text 5"/>
          <p:cNvSpPr/>
          <p:nvPr/>
        </p:nvSpPr>
        <p:spPr>
          <a:xfrm>
            <a:off x="1190625" y="1609725"/>
            <a:ext cx="80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23888" y="2185988"/>
            <a:ext cx="7058025" cy="1647825"/>
          </a:xfrm>
          <a:custGeom>
            <a:avLst/>
            <a:gdLst/>
            <a:ahLst/>
            <a:cxnLst/>
            <a:rect l="l" t="t" r="r" b="b"/>
            <a:pathLst>
              <a:path w="7058025" h="1647825">
                <a:moveTo>
                  <a:pt x="114293" y="0"/>
                </a:moveTo>
                <a:lnTo>
                  <a:pt x="6943732" y="0"/>
                </a:lnTo>
                <a:cubicBezTo>
                  <a:pt x="7006812" y="0"/>
                  <a:pt x="7058025" y="51213"/>
                  <a:pt x="7058025" y="114293"/>
                </a:cubicBezTo>
                <a:lnTo>
                  <a:pt x="7058025" y="1533532"/>
                </a:lnTo>
                <a:cubicBezTo>
                  <a:pt x="7058025" y="1596612"/>
                  <a:pt x="7006812" y="1647825"/>
                  <a:pt x="6943732" y="1647825"/>
                </a:cubicBezTo>
                <a:lnTo>
                  <a:pt x="114293" y="1647825"/>
                </a:lnTo>
                <a:cubicBezTo>
                  <a:pt x="51213" y="1647825"/>
                  <a:pt x="0" y="1596612"/>
                  <a:pt x="0" y="15335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00100" y="23812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288" y="42863"/>
                </a:moveTo>
                <a:cubicBezTo>
                  <a:pt x="22173" y="42863"/>
                  <a:pt x="28575" y="36460"/>
                  <a:pt x="28575" y="28575"/>
                </a:cubicBezTo>
                <a:cubicBezTo>
                  <a:pt x="28575" y="20690"/>
                  <a:pt x="22173" y="14288"/>
                  <a:pt x="14288" y="14288"/>
                </a:cubicBezTo>
                <a:cubicBezTo>
                  <a:pt x="6402" y="14288"/>
                  <a:pt x="0" y="20690"/>
                  <a:pt x="0" y="28575"/>
                </a:cubicBezTo>
                <a:cubicBezTo>
                  <a:pt x="0" y="36460"/>
                  <a:pt x="6402" y="42863"/>
                  <a:pt x="14287" y="42863"/>
                </a:cubicBezTo>
                <a:close/>
                <a:moveTo>
                  <a:pt x="57150" y="19050"/>
                </a:moveTo>
                <a:cubicBezTo>
                  <a:pt x="51881" y="19050"/>
                  <a:pt x="47625" y="23306"/>
                  <a:pt x="47625" y="28575"/>
                </a:cubicBezTo>
                <a:cubicBezTo>
                  <a:pt x="47625" y="33844"/>
                  <a:pt x="51881" y="38100"/>
                  <a:pt x="57150" y="38100"/>
                </a:cubicBezTo>
                <a:lnTo>
                  <a:pt x="142875" y="38100"/>
                </a:lnTo>
                <a:cubicBezTo>
                  <a:pt x="148144" y="38100"/>
                  <a:pt x="152400" y="33844"/>
                  <a:pt x="152400" y="28575"/>
                </a:cubicBezTo>
                <a:cubicBezTo>
                  <a:pt x="152400" y="23306"/>
                  <a:pt x="148144" y="19050"/>
                  <a:pt x="142875" y="19050"/>
                </a:cubicBezTo>
                <a:lnTo>
                  <a:pt x="57150" y="19050"/>
                </a:lnTo>
                <a:close/>
                <a:moveTo>
                  <a:pt x="57150" y="66675"/>
                </a:moveTo>
                <a:cubicBezTo>
                  <a:pt x="51881" y="66675"/>
                  <a:pt x="47625" y="70931"/>
                  <a:pt x="47625" y="76200"/>
                </a:cubicBezTo>
                <a:cubicBezTo>
                  <a:pt x="47625" y="81469"/>
                  <a:pt x="51881" y="85725"/>
                  <a:pt x="57150" y="85725"/>
                </a:cubicBezTo>
                <a:lnTo>
                  <a:pt x="142875" y="85725"/>
                </a:lnTo>
                <a:cubicBezTo>
                  <a:pt x="148144" y="85725"/>
                  <a:pt x="152400" y="81469"/>
                  <a:pt x="152400" y="76200"/>
                </a:cubicBezTo>
                <a:cubicBezTo>
                  <a:pt x="152400" y="70931"/>
                  <a:pt x="148144" y="66675"/>
                  <a:pt x="142875" y="66675"/>
                </a:cubicBezTo>
                <a:lnTo>
                  <a:pt x="57150" y="66675"/>
                </a:lnTo>
                <a:close/>
                <a:moveTo>
                  <a:pt x="57150" y="114300"/>
                </a:moveTo>
                <a:cubicBezTo>
                  <a:pt x="51881" y="114300"/>
                  <a:pt x="47625" y="118556"/>
                  <a:pt x="47625" y="123825"/>
                </a:cubicBezTo>
                <a:cubicBezTo>
                  <a:pt x="47625" y="129094"/>
                  <a:pt x="51881" y="133350"/>
                  <a:pt x="57150" y="133350"/>
                </a:cubicBezTo>
                <a:lnTo>
                  <a:pt x="142875" y="133350"/>
                </a:lnTo>
                <a:cubicBezTo>
                  <a:pt x="148144" y="133350"/>
                  <a:pt x="152400" y="129094"/>
                  <a:pt x="152400" y="123825"/>
                </a:cubicBezTo>
                <a:cubicBezTo>
                  <a:pt x="152400" y="118556"/>
                  <a:pt x="148144" y="114300"/>
                  <a:pt x="142875" y="114300"/>
                </a:cubicBezTo>
                <a:lnTo>
                  <a:pt x="57150" y="114300"/>
                </a:lnTo>
                <a:close/>
                <a:moveTo>
                  <a:pt x="14288" y="138113"/>
                </a:moveTo>
                <a:cubicBezTo>
                  <a:pt x="22173" y="138113"/>
                  <a:pt x="28575" y="131710"/>
                  <a:pt x="28575" y="123825"/>
                </a:cubicBezTo>
                <a:cubicBezTo>
                  <a:pt x="28575" y="115940"/>
                  <a:pt x="22173" y="109537"/>
                  <a:pt x="14288" y="109537"/>
                </a:cubicBezTo>
                <a:cubicBezTo>
                  <a:pt x="6402" y="109537"/>
                  <a:pt x="0" y="115940"/>
                  <a:pt x="0" y="123825"/>
                </a:cubicBezTo>
                <a:cubicBezTo>
                  <a:pt x="0" y="131710"/>
                  <a:pt x="6402" y="138113"/>
                  <a:pt x="14287" y="138113"/>
                </a:cubicBezTo>
                <a:close/>
                <a:moveTo>
                  <a:pt x="28575" y="76200"/>
                </a:moveTo>
                <a:cubicBezTo>
                  <a:pt x="28575" y="68315"/>
                  <a:pt x="22173" y="61912"/>
                  <a:pt x="14288" y="61912"/>
                </a:cubicBezTo>
                <a:cubicBezTo>
                  <a:pt x="6402" y="61912"/>
                  <a:pt x="0" y="68315"/>
                  <a:pt x="0" y="76200"/>
                </a:cubicBezTo>
                <a:cubicBezTo>
                  <a:pt x="0" y="84085"/>
                  <a:pt x="6402" y="90488"/>
                  <a:pt x="14288" y="90488"/>
                </a:cubicBezTo>
                <a:cubicBezTo>
                  <a:pt x="22173" y="90488"/>
                  <a:pt x="28575" y="84085"/>
                  <a:pt x="28575" y="7620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0" name="Text 8"/>
          <p:cNvSpPr/>
          <p:nvPr/>
        </p:nvSpPr>
        <p:spPr>
          <a:xfrm>
            <a:off x="1085850" y="234315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商品列表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81050" y="2686050"/>
            <a:ext cx="681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按店铺分组展示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81050" y="2952750"/>
            <a:ext cx="681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单选/全选功能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81050" y="3219450"/>
            <a:ext cx="681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商品图片/名称/规格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81050" y="3486150"/>
            <a:ext cx="681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数量加减器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23888" y="3995738"/>
            <a:ext cx="7058025" cy="1114425"/>
          </a:xfrm>
          <a:custGeom>
            <a:avLst/>
            <a:gdLst/>
            <a:ahLst/>
            <a:cxnLst/>
            <a:rect l="l" t="t" r="r" b="b"/>
            <a:pathLst>
              <a:path w="7058025" h="1114425">
                <a:moveTo>
                  <a:pt x="114295" y="0"/>
                </a:moveTo>
                <a:lnTo>
                  <a:pt x="6943730" y="0"/>
                </a:lnTo>
                <a:cubicBezTo>
                  <a:pt x="7006811" y="0"/>
                  <a:pt x="7058025" y="51214"/>
                  <a:pt x="7058025" y="114295"/>
                </a:cubicBezTo>
                <a:lnTo>
                  <a:pt x="7058025" y="1000130"/>
                </a:lnTo>
                <a:cubicBezTo>
                  <a:pt x="7058025" y="1063211"/>
                  <a:pt x="7006811" y="1114425"/>
                  <a:pt x="694373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809625" y="41910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11906"/>
                </a:moveTo>
                <a:cubicBezTo>
                  <a:pt x="38100" y="5328"/>
                  <a:pt x="43428" y="0"/>
                  <a:pt x="50006" y="0"/>
                </a:cubicBezTo>
                <a:cubicBezTo>
                  <a:pt x="56584" y="0"/>
                  <a:pt x="61912" y="5328"/>
                  <a:pt x="61912" y="11906"/>
                </a:cubicBezTo>
                <a:lnTo>
                  <a:pt x="61912" y="56019"/>
                </a:lnTo>
                <a:cubicBezTo>
                  <a:pt x="64443" y="53757"/>
                  <a:pt x="67776" y="52388"/>
                  <a:pt x="71438" y="52388"/>
                </a:cubicBezTo>
                <a:cubicBezTo>
                  <a:pt x="77569" y="52388"/>
                  <a:pt x="82808" y="56257"/>
                  <a:pt x="84832" y="61674"/>
                </a:cubicBezTo>
                <a:cubicBezTo>
                  <a:pt x="87451" y="58906"/>
                  <a:pt x="91142" y="57150"/>
                  <a:pt x="95250" y="57150"/>
                </a:cubicBezTo>
                <a:cubicBezTo>
                  <a:pt x="102781" y="57150"/>
                  <a:pt x="108942" y="62954"/>
                  <a:pt x="109508" y="70336"/>
                </a:cubicBezTo>
                <a:cubicBezTo>
                  <a:pt x="112038" y="68044"/>
                  <a:pt x="115401" y="66675"/>
                  <a:pt x="119062" y="66675"/>
                </a:cubicBezTo>
                <a:cubicBezTo>
                  <a:pt x="126950" y="66675"/>
                  <a:pt x="133350" y="73075"/>
                  <a:pt x="133350" y="80962"/>
                </a:cubicBezTo>
                <a:lnTo>
                  <a:pt x="133350" y="114300"/>
                </a:lnTo>
                <a:cubicBezTo>
                  <a:pt x="133350" y="135344"/>
                  <a:pt x="116294" y="152400"/>
                  <a:pt x="95250" y="152400"/>
                </a:cubicBezTo>
                <a:lnTo>
                  <a:pt x="69860" y="152400"/>
                </a:lnTo>
                <a:cubicBezTo>
                  <a:pt x="68372" y="152400"/>
                  <a:pt x="66913" y="152311"/>
                  <a:pt x="65484" y="152102"/>
                </a:cubicBezTo>
                <a:cubicBezTo>
                  <a:pt x="49024" y="150435"/>
                  <a:pt x="33873" y="141982"/>
                  <a:pt x="23813" y="128588"/>
                </a:cubicBezTo>
                <a:lnTo>
                  <a:pt x="2381" y="100013"/>
                </a:lnTo>
                <a:cubicBezTo>
                  <a:pt x="-1578" y="94744"/>
                  <a:pt x="-506" y="87303"/>
                  <a:pt x="4763" y="83344"/>
                </a:cubicBezTo>
                <a:cubicBezTo>
                  <a:pt x="10031" y="79385"/>
                  <a:pt x="17472" y="80456"/>
                  <a:pt x="21431" y="85725"/>
                </a:cubicBezTo>
                <a:lnTo>
                  <a:pt x="38100" y="107960"/>
                </a:lnTo>
                <a:lnTo>
                  <a:pt x="38100" y="11906"/>
                </a:lnTo>
                <a:close/>
                <a:moveTo>
                  <a:pt x="71438" y="90488"/>
                </a:moveTo>
                <a:cubicBezTo>
                  <a:pt x="71438" y="87868"/>
                  <a:pt x="69294" y="85725"/>
                  <a:pt x="66675" y="85725"/>
                </a:cubicBezTo>
                <a:cubicBezTo>
                  <a:pt x="64056" y="85725"/>
                  <a:pt x="61912" y="87868"/>
                  <a:pt x="61912" y="90488"/>
                </a:cubicBezTo>
                <a:lnTo>
                  <a:pt x="61912" y="119062"/>
                </a:lnTo>
                <a:cubicBezTo>
                  <a:pt x="61912" y="121682"/>
                  <a:pt x="64056" y="123825"/>
                  <a:pt x="66675" y="123825"/>
                </a:cubicBezTo>
                <a:cubicBezTo>
                  <a:pt x="69294" y="123825"/>
                  <a:pt x="71438" y="121682"/>
                  <a:pt x="71438" y="119062"/>
                </a:cubicBezTo>
                <a:lnTo>
                  <a:pt x="71438" y="90488"/>
                </a:lnTo>
                <a:close/>
                <a:moveTo>
                  <a:pt x="85725" y="85725"/>
                </a:moveTo>
                <a:cubicBezTo>
                  <a:pt x="83106" y="85725"/>
                  <a:pt x="80962" y="87868"/>
                  <a:pt x="80962" y="90488"/>
                </a:cubicBezTo>
                <a:lnTo>
                  <a:pt x="80962" y="119062"/>
                </a:lnTo>
                <a:cubicBezTo>
                  <a:pt x="80962" y="121682"/>
                  <a:pt x="83106" y="123825"/>
                  <a:pt x="85725" y="123825"/>
                </a:cubicBezTo>
                <a:cubicBezTo>
                  <a:pt x="88344" y="123825"/>
                  <a:pt x="90488" y="121682"/>
                  <a:pt x="90488" y="119062"/>
                </a:cubicBezTo>
                <a:lnTo>
                  <a:pt x="90488" y="90488"/>
                </a:lnTo>
                <a:cubicBezTo>
                  <a:pt x="90488" y="87868"/>
                  <a:pt x="88344" y="85725"/>
                  <a:pt x="85725" y="85725"/>
                </a:cubicBezTo>
                <a:close/>
                <a:moveTo>
                  <a:pt x="109537" y="90488"/>
                </a:moveTo>
                <a:cubicBezTo>
                  <a:pt x="109537" y="87868"/>
                  <a:pt x="107394" y="85725"/>
                  <a:pt x="104775" y="85725"/>
                </a:cubicBezTo>
                <a:cubicBezTo>
                  <a:pt x="102156" y="85725"/>
                  <a:pt x="100013" y="87868"/>
                  <a:pt x="100013" y="90488"/>
                </a:cubicBezTo>
                <a:lnTo>
                  <a:pt x="100013" y="119062"/>
                </a:lnTo>
                <a:cubicBezTo>
                  <a:pt x="100013" y="121682"/>
                  <a:pt x="102156" y="123825"/>
                  <a:pt x="104775" y="123825"/>
                </a:cubicBezTo>
                <a:cubicBezTo>
                  <a:pt x="107394" y="123825"/>
                  <a:pt x="109537" y="121682"/>
                  <a:pt x="109537" y="119062"/>
                </a:cubicBezTo>
                <a:lnTo>
                  <a:pt x="109537" y="90488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7" name="Text 15"/>
          <p:cNvSpPr/>
          <p:nvPr/>
        </p:nvSpPr>
        <p:spPr>
          <a:xfrm>
            <a:off x="1085850" y="415290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交互操作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81050" y="4495800"/>
            <a:ext cx="681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点击进入编辑模式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81050" y="4762500"/>
            <a:ext cx="681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左滑删除商品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9125" y="5267325"/>
            <a:ext cx="7067550" cy="1028700"/>
          </a:xfrm>
          <a:custGeom>
            <a:avLst/>
            <a:gdLst/>
            <a:ahLst/>
            <a:cxnLst/>
            <a:rect l="l" t="t" r="r" b="b"/>
            <a:pathLst>
              <a:path w="7067550" h="1028700">
                <a:moveTo>
                  <a:pt x="114299" y="0"/>
                </a:moveTo>
                <a:lnTo>
                  <a:pt x="6953251" y="0"/>
                </a:lnTo>
                <a:cubicBezTo>
                  <a:pt x="7016377" y="0"/>
                  <a:pt x="7067550" y="51173"/>
                  <a:pt x="7067550" y="114299"/>
                </a:cubicBezTo>
                <a:lnTo>
                  <a:pt x="7067550" y="914401"/>
                </a:lnTo>
                <a:cubicBezTo>
                  <a:pt x="7067550" y="977527"/>
                  <a:pt x="7016377" y="1028700"/>
                  <a:pt x="6953251" y="1028700"/>
                </a:cubicBezTo>
                <a:lnTo>
                  <a:pt x="114299" y="1028700"/>
                </a:lnTo>
                <a:cubicBezTo>
                  <a:pt x="51173" y="1028700"/>
                  <a:pt x="0" y="977527"/>
                  <a:pt x="0" y="91440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21" name="Shape 19"/>
          <p:cNvSpPr/>
          <p:nvPr/>
        </p:nvSpPr>
        <p:spPr>
          <a:xfrm>
            <a:off x="809625" y="54578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9050" y="0"/>
                </a:moveTo>
                <a:cubicBezTo>
                  <a:pt x="8543" y="0"/>
                  <a:pt x="0" y="8543"/>
                  <a:pt x="0" y="19050"/>
                </a:cubicBezTo>
                <a:lnTo>
                  <a:pt x="0" y="133350"/>
                </a:lnTo>
                <a:cubicBezTo>
                  <a:pt x="0" y="143857"/>
                  <a:pt x="8543" y="152400"/>
                  <a:pt x="19050" y="152400"/>
                </a:cubicBezTo>
                <a:lnTo>
                  <a:pt x="95250" y="152400"/>
                </a:lnTo>
                <a:cubicBezTo>
                  <a:pt x="105757" y="152400"/>
                  <a:pt x="114300" y="143857"/>
                  <a:pt x="114300" y="133350"/>
                </a:cubicBezTo>
                <a:lnTo>
                  <a:pt x="114300" y="19050"/>
                </a:lnTo>
                <a:cubicBezTo>
                  <a:pt x="114300" y="8543"/>
                  <a:pt x="105757" y="0"/>
                  <a:pt x="95250" y="0"/>
                </a:cubicBezTo>
                <a:lnTo>
                  <a:pt x="19050" y="0"/>
                </a:lnTo>
                <a:close/>
                <a:moveTo>
                  <a:pt x="28575" y="19050"/>
                </a:moveTo>
                <a:lnTo>
                  <a:pt x="85725" y="19050"/>
                </a:lnTo>
                <a:cubicBezTo>
                  <a:pt x="90994" y="19050"/>
                  <a:pt x="95250" y="23306"/>
                  <a:pt x="95250" y="28575"/>
                </a:cubicBezTo>
                <a:lnTo>
                  <a:pt x="95250" y="38100"/>
                </a:lnTo>
                <a:cubicBezTo>
                  <a:pt x="95250" y="43369"/>
                  <a:pt x="90994" y="47625"/>
                  <a:pt x="85725" y="47625"/>
                </a:cubicBezTo>
                <a:lnTo>
                  <a:pt x="28575" y="47625"/>
                </a:lnTo>
                <a:cubicBezTo>
                  <a:pt x="23306" y="47625"/>
                  <a:pt x="19050" y="43369"/>
                  <a:pt x="19050" y="38100"/>
                </a:cubicBezTo>
                <a:lnTo>
                  <a:pt x="19050" y="28575"/>
                </a:lnTo>
                <a:cubicBezTo>
                  <a:pt x="19050" y="23306"/>
                  <a:pt x="23306" y="19050"/>
                  <a:pt x="28575" y="19050"/>
                </a:cubicBezTo>
                <a:close/>
                <a:moveTo>
                  <a:pt x="33338" y="69056"/>
                </a:moveTo>
                <a:cubicBezTo>
                  <a:pt x="33338" y="72999"/>
                  <a:pt x="30136" y="76200"/>
                  <a:pt x="26194" y="76200"/>
                </a:cubicBezTo>
                <a:cubicBezTo>
                  <a:pt x="22251" y="76200"/>
                  <a:pt x="19050" y="72999"/>
                  <a:pt x="19050" y="69056"/>
                </a:cubicBezTo>
                <a:cubicBezTo>
                  <a:pt x="19050" y="65114"/>
                  <a:pt x="22251" y="61912"/>
                  <a:pt x="26194" y="61912"/>
                </a:cubicBezTo>
                <a:cubicBezTo>
                  <a:pt x="30136" y="61912"/>
                  <a:pt x="33338" y="65114"/>
                  <a:pt x="33338" y="69056"/>
                </a:cubicBezTo>
                <a:close/>
                <a:moveTo>
                  <a:pt x="57150" y="76200"/>
                </a:moveTo>
                <a:cubicBezTo>
                  <a:pt x="53207" y="76200"/>
                  <a:pt x="50006" y="72999"/>
                  <a:pt x="50006" y="69056"/>
                </a:cubicBezTo>
                <a:cubicBezTo>
                  <a:pt x="50006" y="65114"/>
                  <a:pt x="53207" y="61912"/>
                  <a:pt x="57150" y="61912"/>
                </a:cubicBezTo>
                <a:cubicBezTo>
                  <a:pt x="61093" y="61912"/>
                  <a:pt x="64294" y="65114"/>
                  <a:pt x="64294" y="69056"/>
                </a:cubicBezTo>
                <a:cubicBezTo>
                  <a:pt x="64294" y="72999"/>
                  <a:pt x="61093" y="76200"/>
                  <a:pt x="57150" y="76200"/>
                </a:cubicBezTo>
                <a:close/>
                <a:moveTo>
                  <a:pt x="95250" y="69056"/>
                </a:moveTo>
                <a:cubicBezTo>
                  <a:pt x="95250" y="72999"/>
                  <a:pt x="92049" y="76200"/>
                  <a:pt x="88106" y="76200"/>
                </a:cubicBezTo>
                <a:cubicBezTo>
                  <a:pt x="84164" y="76200"/>
                  <a:pt x="80962" y="72999"/>
                  <a:pt x="80962" y="69056"/>
                </a:cubicBezTo>
                <a:cubicBezTo>
                  <a:pt x="80962" y="65114"/>
                  <a:pt x="84164" y="61912"/>
                  <a:pt x="88106" y="61912"/>
                </a:cubicBezTo>
                <a:cubicBezTo>
                  <a:pt x="92049" y="61912"/>
                  <a:pt x="95250" y="65114"/>
                  <a:pt x="95250" y="69056"/>
                </a:cubicBezTo>
                <a:close/>
                <a:moveTo>
                  <a:pt x="26194" y="104775"/>
                </a:moveTo>
                <a:cubicBezTo>
                  <a:pt x="22251" y="104775"/>
                  <a:pt x="19050" y="101574"/>
                  <a:pt x="19050" y="97631"/>
                </a:cubicBezTo>
                <a:cubicBezTo>
                  <a:pt x="19050" y="93689"/>
                  <a:pt x="22251" y="90488"/>
                  <a:pt x="26194" y="90488"/>
                </a:cubicBezTo>
                <a:cubicBezTo>
                  <a:pt x="30136" y="90488"/>
                  <a:pt x="33338" y="93689"/>
                  <a:pt x="33338" y="97631"/>
                </a:cubicBezTo>
                <a:cubicBezTo>
                  <a:pt x="33338" y="101574"/>
                  <a:pt x="30136" y="104775"/>
                  <a:pt x="26194" y="104775"/>
                </a:cubicBezTo>
                <a:close/>
                <a:moveTo>
                  <a:pt x="64294" y="97631"/>
                </a:moveTo>
                <a:cubicBezTo>
                  <a:pt x="64294" y="101574"/>
                  <a:pt x="61093" y="104775"/>
                  <a:pt x="57150" y="104775"/>
                </a:cubicBezTo>
                <a:cubicBezTo>
                  <a:pt x="53207" y="104775"/>
                  <a:pt x="50006" y="101574"/>
                  <a:pt x="50006" y="97631"/>
                </a:cubicBezTo>
                <a:cubicBezTo>
                  <a:pt x="50006" y="93689"/>
                  <a:pt x="53207" y="90488"/>
                  <a:pt x="57150" y="90488"/>
                </a:cubicBezTo>
                <a:cubicBezTo>
                  <a:pt x="61093" y="90488"/>
                  <a:pt x="64294" y="93689"/>
                  <a:pt x="64294" y="97631"/>
                </a:cubicBezTo>
                <a:close/>
                <a:moveTo>
                  <a:pt x="88106" y="104775"/>
                </a:moveTo>
                <a:cubicBezTo>
                  <a:pt x="84164" y="104775"/>
                  <a:pt x="80962" y="101574"/>
                  <a:pt x="80962" y="97631"/>
                </a:cubicBezTo>
                <a:cubicBezTo>
                  <a:pt x="80962" y="93689"/>
                  <a:pt x="84164" y="90488"/>
                  <a:pt x="88106" y="90488"/>
                </a:cubicBezTo>
                <a:cubicBezTo>
                  <a:pt x="92049" y="90488"/>
                  <a:pt x="95250" y="93689"/>
                  <a:pt x="95250" y="97631"/>
                </a:cubicBezTo>
                <a:cubicBezTo>
                  <a:pt x="95250" y="101574"/>
                  <a:pt x="92049" y="104775"/>
                  <a:pt x="88106" y="104775"/>
                </a:cubicBezTo>
                <a:close/>
                <a:moveTo>
                  <a:pt x="19050" y="126206"/>
                </a:moveTo>
                <a:cubicBezTo>
                  <a:pt x="19050" y="122247"/>
                  <a:pt x="22235" y="119062"/>
                  <a:pt x="26194" y="119062"/>
                </a:cubicBezTo>
                <a:lnTo>
                  <a:pt x="59531" y="119062"/>
                </a:lnTo>
                <a:cubicBezTo>
                  <a:pt x="63490" y="119062"/>
                  <a:pt x="66675" y="122247"/>
                  <a:pt x="66675" y="126206"/>
                </a:cubicBezTo>
                <a:cubicBezTo>
                  <a:pt x="66675" y="130165"/>
                  <a:pt x="63490" y="133350"/>
                  <a:pt x="59531" y="133350"/>
                </a:cubicBezTo>
                <a:lnTo>
                  <a:pt x="26194" y="133350"/>
                </a:lnTo>
                <a:cubicBezTo>
                  <a:pt x="22235" y="133350"/>
                  <a:pt x="19050" y="130165"/>
                  <a:pt x="19050" y="126206"/>
                </a:cubicBezTo>
                <a:close/>
                <a:moveTo>
                  <a:pt x="88106" y="119062"/>
                </a:moveTo>
                <a:cubicBezTo>
                  <a:pt x="92065" y="119062"/>
                  <a:pt x="95250" y="122247"/>
                  <a:pt x="95250" y="126206"/>
                </a:cubicBezTo>
                <a:cubicBezTo>
                  <a:pt x="95250" y="130165"/>
                  <a:pt x="92065" y="133350"/>
                  <a:pt x="88106" y="133350"/>
                </a:cubicBezTo>
                <a:cubicBezTo>
                  <a:pt x="84147" y="133350"/>
                  <a:pt x="80962" y="130165"/>
                  <a:pt x="80962" y="126206"/>
                </a:cubicBezTo>
                <a:cubicBezTo>
                  <a:pt x="80962" y="122247"/>
                  <a:pt x="84147" y="119062"/>
                  <a:pt x="88106" y="11906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076325" y="5419725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底部结算栏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00100" y="58769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28575"/>
                </a:lnTo>
                <a:cubicBezTo>
                  <a:pt x="133350" y="18068"/>
                  <a:pt x="124807" y="9525"/>
                  <a:pt x="114300" y="9525"/>
                </a:cubicBezTo>
                <a:lnTo>
                  <a:pt x="19050" y="9525"/>
                </a:lnTo>
                <a:close/>
                <a:moveTo>
                  <a:pt x="91797" y="63311"/>
                </a:moveTo>
                <a:lnTo>
                  <a:pt x="67985" y="101411"/>
                </a:lnTo>
                <a:cubicBezTo>
                  <a:pt x="66735" y="103406"/>
                  <a:pt x="64591" y="104656"/>
                  <a:pt x="62240" y="104775"/>
                </a:cubicBezTo>
                <a:cubicBezTo>
                  <a:pt x="59888" y="104894"/>
                  <a:pt x="57626" y="103823"/>
                  <a:pt x="56227" y="101918"/>
                </a:cubicBezTo>
                <a:lnTo>
                  <a:pt x="41940" y="82867"/>
                </a:lnTo>
                <a:cubicBezTo>
                  <a:pt x="39559" y="79712"/>
                  <a:pt x="40213" y="75248"/>
                  <a:pt x="43369" y="72866"/>
                </a:cubicBezTo>
                <a:cubicBezTo>
                  <a:pt x="46524" y="70485"/>
                  <a:pt x="50989" y="71140"/>
                  <a:pt x="53370" y="74295"/>
                </a:cubicBezTo>
                <a:lnTo>
                  <a:pt x="61406" y="85011"/>
                </a:lnTo>
                <a:lnTo>
                  <a:pt x="79683" y="55751"/>
                </a:lnTo>
                <a:cubicBezTo>
                  <a:pt x="81766" y="52417"/>
                  <a:pt x="86171" y="51375"/>
                  <a:pt x="89535" y="53489"/>
                </a:cubicBezTo>
                <a:cubicBezTo>
                  <a:pt x="92899" y="55602"/>
                  <a:pt x="93911" y="59978"/>
                  <a:pt x="91797" y="6334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1038225" y="5857875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全选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652046" y="5857875"/>
            <a:ext cx="371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合计: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108353" y="5819775"/>
            <a:ext cx="609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¥0.00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772275" y="5762625"/>
            <a:ext cx="762000" cy="381000"/>
          </a:xfrm>
          <a:custGeom>
            <a:avLst/>
            <a:gdLst/>
            <a:ahLst/>
            <a:cxnLst/>
            <a:rect l="l" t="t" r="r" b="b"/>
            <a:pathLst>
              <a:path w="762000" h="381000">
                <a:moveTo>
                  <a:pt x="76200" y="0"/>
                </a:moveTo>
                <a:lnTo>
                  <a:pt x="685800" y="0"/>
                </a:lnTo>
                <a:cubicBezTo>
                  <a:pt x="727856" y="0"/>
                  <a:pt x="762000" y="34144"/>
                  <a:pt x="762000" y="76200"/>
                </a:cubicBezTo>
                <a:lnTo>
                  <a:pt x="762000" y="304800"/>
                </a:lnTo>
                <a:cubicBezTo>
                  <a:pt x="762000" y="346856"/>
                  <a:pt x="727856" y="381000"/>
                  <a:pt x="685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6734175" y="5762625"/>
            <a:ext cx="838200" cy="381000"/>
          </a:xfrm>
          <a:prstGeom prst="rect">
            <a:avLst/>
          </a:prstGeom>
          <a:noFill/>
          <a:ln/>
        </p:spPr>
        <p:txBody>
          <a:bodyPr wrap="square" lIns="228600" tIns="76200" rIns="228600" bIns="7620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58163" y="1300163"/>
            <a:ext cx="3648075" cy="3152775"/>
          </a:xfrm>
          <a:custGeom>
            <a:avLst/>
            <a:gdLst/>
            <a:ahLst/>
            <a:cxnLst/>
            <a:rect l="l" t="t" r="r" b="b"/>
            <a:pathLst>
              <a:path w="3648075" h="3152775">
                <a:moveTo>
                  <a:pt x="114288" y="0"/>
                </a:moveTo>
                <a:lnTo>
                  <a:pt x="3533787" y="0"/>
                </a:lnTo>
                <a:cubicBezTo>
                  <a:pt x="3596906" y="0"/>
                  <a:pt x="3648075" y="51169"/>
                  <a:pt x="3648075" y="114288"/>
                </a:cubicBezTo>
                <a:lnTo>
                  <a:pt x="3648075" y="3038487"/>
                </a:lnTo>
                <a:cubicBezTo>
                  <a:pt x="3648075" y="3101606"/>
                  <a:pt x="3596906" y="3152775"/>
                  <a:pt x="3533787" y="3152775"/>
                </a:cubicBezTo>
                <a:lnTo>
                  <a:pt x="114288" y="3152775"/>
                </a:lnTo>
                <a:cubicBezTo>
                  <a:pt x="51169" y="3152775"/>
                  <a:pt x="0" y="3101606"/>
                  <a:pt x="0" y="3038487"/>
                </a:cubicBezTo>
                <a:lnTo>
                  <a:pt x="0" y="114288"/>
                </a:lnTo>
                <a:cubicBezTo>
                  <a:pt x="0" y="51169"/>
                  <a:pt x="51169" y="0"/>
                  <a:pt x="114288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377238" y="15430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77856" y="1741"/>
                </a:moveTo>
                <a:cubicBezTo>
                  <a:pt x="82845" y="-569"/>
                  <a:pt x="88605" y="-569"/>
                  <a:pt x="93594" y="1741"/>
                </a:cubicBezTo>
                <a:lnTo>
                  <a:pt x="166795" y="35562"/>
                </a:lnTo>
                <a:cubicBezTo>
                  <a:pt x="169642" y="36868"/>
                  <a:pt x="171450" y="39715"/>
                  <a:pt x="171450" y="42863"/>
                </a:cubicBezTo>
                <a:cubicBezTo>
                  <a:pt x="171450" y="46010"/>
                  <a:pt x="169642" y="48857"/>
                  <a:pt x="166795" y="50163"/>
                </a:cubicBezTo>
                <a:lnTo>
                  <a:pt x="93594" y="83984"/>
                </a:lnTo>
                <a:cubicBezTo>
                  <a:pt x="88605" y="86294"/>
                  <a:pt x="82845" y="86294"/>
                  <a:pt x="77856" y="83984"/>
                </a:cubicBezTo>
                <a:lnTo>
                  <a:pt x="4655" y="50163"/>
                </a:lnTo>
                <a:cubicBezTo>
                  <a:pt x="1808" y="48823"/>
                  <a:pt x="0" y="45977"/>
                  <a:pt x="0" y="42863"/>
                </a:cubicBezTo>
                <a:cubicBezTo>
                  <a:pt x="0" y="39748"/>
                  <a:pt x="1808" y="36868"/>
                  <a:pt x="4655" y="35562"/>
                </a:cubicBezTo>
                <a:lnTo>
                  <a:pt x="77856" y="1741"/>
                </a:lnTo>
                <a:close/>
                <a:moveTo>
                  <a:pt x="16107" y="73134"/>
                </a:moveTo>
                <a:lnTo>
                  <a:pt x="71125" y="98550"/>
                </a:lnTo>
                <a:cubicBezTo>
                  <a:pt x="80401" y="102837"/>
                  <a:pt x="91083" y="102837"/>
                  <a:pt x="100359" y="98550"/>
                </a:cubicBezTo>
                <a:lnTo>
                  <a:pt x="155377" y="73134"/>
                </a:lnTo>
                <a:lnTo>
                  <a:pt x="166795" y="78425"/>
                </a:lnTo>
                <a:cubicBezTo>
                  <a:pt x="169642" y="79731"/>
                  <a:pt x="171450" y="82577"/>
                  <a:pt x="171450" y="85725"/>
                </a:cubicBezTo>
                <a:cubicBezTo>
                  <a:pt x="171450" y="88873"/>
                  <a:pt x="169642" y="91719"/>
                  <a:pt x="166795" y="93025"/>
                </a:cubicBezTo>
                <a:lnTo>
                  <a:pt x="93594" y="126846"/>
                </a:lnTo>
                <a:cubicBezTo>
                  <a:pt x="88605" y="129157"/>
                  <a:pt x="82845" y="129157"/>
                  <a:pt x="77856" y="126846"/>
                </a:cubicBezTo>
                <a:lnTo>
                  <a:pt x="4655" y="93025"/>
                </a:lnTo>
                <a:cubicBezTo>
                  <a:pt x="1808" y="91686"/>
                  <a:pt x="0" y="88839"/>
                  <a:pt x="0" y="85725"/>
                </a:cubicBezTo>
                <a:cubicBezTo>
                  <a:pt x="0" y="82611"/>
                  <a:pt x="1808" y="79731"/>
                  <a:pt x="4655" y="78425"/>
                </a:cubicBezTo>
                <a:lnTo>
                  <a:pt x="16073" y="73134"/>
                </a:lnTo>
                <a:close/>
                <a:moveTo>
                  <a:pt x="4655" y="121287"/>
                </a:moveTo>
                <a:lnTo>
                  <a:pt x="16073" y="115997"/>
                </a:lnTo>
                <a:lnTo>
                  <a:pt x="71091" y="141413"/>
                </a:lnTo>
                <a:cubicBezTo>
                  <a:pt x="80367" y="145699"/>
                  <a:pt x="91049" y="145699"/>
                  <a:pt x="100325" y="141413"/>
                </a:cubicBezTo>
                <a:lnTo>
                  <a:pt x="155343" y="115997"/>
                </a:lnTo>
                <a:lnTo>
                  <a:pt x="166762" y="121287"/>
                </a:lnTo>
                <a:cubicBezTo>
                  <a:pt x="169608" y="122593"/>
                  <a:pt x="171417" y="125440"/>
                  <a:pt x="171417" y="128588"/>
                </a:cubicBezTo>
                <a:cubicBezTo>
                  <a:pt x="171417" y="131735"/>
                  <a:pt x="169608" y="134582"/>
                  <a:pt x="166762" y="135888"/>
                </a:cubicBezTo>
                <a:lnTo>
                  <a:pt x="93561" y="169709"/>
                </a:lnTo>
                <a:cubicBezTo>
                  <a:pt x="88571" y="172019"/>
                  <a:pt x="82812" y="172019"/>
                  <a:pt x="77822" y="169709"/>
                </a:cubicBezTo>
                <a:lnTo>
                  <a:pt x="4655" y="135888"/>
                </a:lnTo>
                <a:cubicBezTo>
                  <a:pt x="1808" y="134548"/>
                  <a:pt x="0" y="131702"/>
                  <a:pt x="0" y="128588"/>
                </a:cubicBezTo>
                <a:cubicBezTo>
                  <a:pt x="0" y="125473"/>
                  <a:pt x="1808" y="122593"/>
                  <a:pt x="4655" y="121287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31" name="Text 29"/>
          <p:cNvSpPr/>
          <p:nvPr/>
        </p:nvSpPr>
        <p:spPr>
          <a:xfrm>
            <a:off x="8572500" y="1495425"/>
            <a:ext cx="3124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状态说明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58188" y="1919288"/>
            <a:ext cx="3248025" cy="695325"/>
          </a:xfrm>
          <a:custGeom>
            <a:avLst/>
            <a:gdLst/>
            <a:ahLst/>
            <a:cxnLst/>
            <a:rect l="l" t="t" r="r" b="b"/>
            <a:pathLst>
              <a:path w="3248025" h="695325">
                <a:moveTo>
                  <a:pt x="76201" y="0"/>
                </a:moveTo>
                <a:lnTo>
                  <a:pt x="3171824" y="0"/>
                </a:lnTo>
                <a:cubicBezTo>
                  <a:pt x="3213909" y="0"/>
                  <a:pt x="3248025" y="34116"/>
                  <a:pt x="3248025" y="76201"/>
                </a:cubicBezTo>
                <a:lnTo>
                  <a:pt x="3248025" y="619124"/>
                </a:lnTo>
                <a:cubicBezTo>
                  <a:pt x="3248025" y="661209"/>
                  <a:pt x="3213909" y="695325"/>
                  <a:pt x="31718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0FDF4"/>
          </a:solidFill>
          <a:ln w="12700">
            <a:solidFill>
              <a:srgbClr val="B9F8CF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8477250" y="2038350"/>
            <a:ext cx="3086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D542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默认态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477250" y="2305050"/>
            <a:ext cx="3076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823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有商品时的正常展示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58188" y="2738438"/>
            <a:ext cx="3248025" cy="695325"/>
          </a:xfrm>
          <a:custGeom>
            <a:avLst/>
            <a:gdLst/>
            <a:ahLst/>
            <a:cxnLst/>
            <a:rect l="l" t="t" r="r" b="b"/>
            <a:pathLst>
              <a:path w="3248025" h="695325">
                <a:moveTo>
                  <a:pt x="76201" y="0"/>
                </a:moveTo>
                <a:lnTo>
                  <a:pt x="3171824" y="0"/>
                </a:lnTo>
                <a:cubicBezTo>
                  <a:pt x="3213909" y="0"/>
                  <a:pt x="3248025" y="34116"/>
                  <a:pt x="3248025" y="76201"/>
                </a:cubicBezTo>
                <a:lnTo>
                  <a:pt x="3248025" y="619124"/>
                </a:lnTo>
                <a:cubicBezTo>
                  <a:pt x="3248025" y="661209"/>
                  <a:pt x="3213909" y="695325"/>
                  <a:pt x="31718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8477250" y="2857500"/>
            <a:ext cx="3086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空态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477250" y="3124200"/>
            <a:ext cx="3076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购物车无商品，显示空状态插图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358188" y="3557588"/>
            <a:ext cx="3248025" cy="695325"/>
          </a:xfrm>
          <a:custGeom>
            <a:avLst/>
            <a:gdLst/>
            <a:ahLst/>
            <a:cxnLst/>
            <a:rect l="l" t="t" r="r" b="b"/>
            <a:pathLst>
              <a:path w="3248025" h="695325">
                <a:moveTo>
                  <a:pt x="76201" y="0"/>
                </a:moveTo>
                <a:lnTo>
                  <a:pt x="3171824" y="0"/>
                </a:lnTo>
                <a:cubicBezTo>
                  <a:pt x="3213909" y="0"/>
                  <a:pt x="3248025" y="34116"/>
                  <a:pt x="3248025" y="76201"/>
                </a:cubicBezTo>
                <a:lnTo>
                  <a:pt x="3248025" y="619124"/>
                </a:lnTo>
                <a:cubicBezTo>
                  <a:pt x="3248025" y="661209"/>
                  <a:pt x="3213909" y="695325"/>
                  <a:pt x="3171824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EF2F2"/>
          </a:solidFill>
          <a:ln w="12700">
            <a:solidFill>
              <a:srgbClr val="FFC9C9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8477250" y="3676650"/>
            <a:ext cx="3086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218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异常态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477250" y="3943350"/>
            <a:ext cx="3076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1000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加载失败，显示错误提示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158163" y="4614863"/>
            <a:ext cx="3648075" cy="2047875"/>
          </a:xfrm>
          <a:custGeom>
            <a:avLst/>
            <a:gdLst/>
            <a:ahLst/>
            <a:cxnLst/>
            <a:rect l="l" t="t" r="r" b="b"/>
            <a:pathLst>
              <a:path w="3648075" h="2047875">
                <a:moveTo>
                  <a:pt x="114292" y="0"/>
                </a:moveTo>
                <a:lnTo>
                  <a:pt x="3533783" y="0"/>
                </a:lnTo>
                <a:cubicBezTo>
                  <a:pt x="3596905" y="0"/>
                  <a:pt x="3648075" y="51170"/>
                  <a:pt x="3648075" y="114292"/>
                </a:cubicBezTo>
                <a:lnTo>
                  <a:pt x="3648075" y="1933583"/>
                </a:lnTo>
                <a:cubicBezTo>
                  <a:pt x="3648075" y="1996705"/>
                  <a:pt x="3596905" y="2047875"/>
                  <a:pt x="3533783" y="2047875"/>
                </a:cubicBezTo>
                <a:lnTo>
                  <a:pt x="114292" y="2047875"/>
                </a:lnTo>
                <a:cubicBezTo>
                  <a:pt x="51170" y="2047875"/>
                  <a:pt x="0" y="1996705"/>
                  <a:pt x="0" y="1933583"/>
                </a:cubicBezTo>
                <a:lnTo>
                  <a:pt x="0" y="114292"/>
                </a:lnTo>
                <a:cubicBezTo>
                  <a:pt x="0" y="51212"/>
                  <a:pt x="51212" y="0"/>
                  <a:pt x="114292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8377238" y="48577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24110"/>
                </a:moveTo>
                <a:cubicBezTo>
                  <a:pt x="0" y="19690"/>
                  <a:pt x="3583" y="16073"/>
                  <a:pt x="8037" y="16073"/>
                </a:cubicBezTo>
                <a:lnTo>
                  <a:pt x="24110" y="16073"/>
                </a:lnTo>
                <a:cubicBezTo>
                  <a:pt x="28564" y="16073"/>
                  <a:pt x="32147" y="19656"/>
                  <a:pt x="32147" y="24110"/>
                </a:cubicBezTo>
                <a:lnTo>
                  <a:pt x="32147" y="58936"/>
                </a:lnTo>
                <a:lnTo>
                  <a:pt x="40184" y="58936"/>
                </a:lnTo>
                <a:cubicBezTo>
                  <a:pt x="44637" y="58936"/>
                  <a:pt x="48220" y="62519"/>
                  <a:pt x="48220" y="66973"/>
                </a:cubicBezTo>
                <a:cubicBezTo>
                  <a:pt x="48220" y="71426"/>
                  <a:pt x="44637" y="75009"/>
                  <a:pt x="40184" y="75009"/>
                </a:cubicBezTo>
                <a:lnTo>
                  <a:pt x="8037" y="75009"/>
                </a:lnTo>
                <a:cubicBezTo>
                  <a:pt x="3583" y="75009"/>
                  <a:pt x="0" y="71426"/>
                  <a:pt x="0" y="66973"/>
                </a:cubicBezTo>
                <a:cubicBezTo>
                  <a:pt x="0" y="62519"/>
                  <a:pt x="3583" y="58936"/>
                  <a:pt x="8037" y="58936"/>
                </a:cubicBezTo>
                <a:lnTo>
                  <a:pt x="16073" y="58936"/>
                </a:lnTo>
                <a:lnTo>
                  <a:pt x="16073" y="32147"/>
                </a:lnTo>
                <a:lnTo>
                  <a:pt x="8037" y="32147"/>
                </a:lnTo>
                <a:cubicBezTo>
                  <a:pt x="3583" y="32147"/>
                  <a:pt x="0" y="28564"/>
                  <a:pt x="0" y="24110"/>
                </a:cubicBezTo>
                <a:close/>
                <a:moveTo>
                  <a:pt x="10180" y="100861"/>
                </a:moveTo>
                <a:cubicBezTo>
                  <a:pt x="13997" y="97981"/>
                  <a:pt x="18652" y="96441"/>
                  <a:pt x="23440" y="96441"/>
                </a:cubicBezTo>
                <a:lnTo>
                  <a:pt x="25081" y="96441"/>
                </a:lnTo>
                <a:cubicBezTo>
                  <a:pt x="36366" y="96441"/>
                  <a:pt x="45541" y="105616"/>
                  <a:pt x="45541" y="116901"/>
                </a:cubicBezTo>
                <a:cubicBezTo>
                  <a:pt x="45541" y="123464"/>
                  <a:pt x="42394" y="129592"/>
                  <a:pt x="37103" y="133443"/>
                </a:cubicBezTo>
                <a:lnTo>
                  <a:pt x="29066" y="139303"/>
                </a:lnTo>
                <a:lnTo>
                  <a:pt x="40184" y="139303"/>
                </a:lnTo>
                <a:cubicBezTo>
                  <a:pt x="44637" y="139303"/>
                  <a:pt x="48220" y="142886"/>
                  <a:pt x="48220" y="147340"/>
                </a:cubicBezTo>
                <a:cubicBezTo>
                  <a:pt x="48220" y="151794"/>
                  <a:pt x="44637" y="155377"/>
                  <a:pt x="40184" y="155377"/>
                </a:cubicBezTo>
                <a:lnTo>
                  <a:pt x="9811" y="155377"/>
                </a:lnTo>
                <a:cubicBezTo>
                  <a:pt x="4387" y="155377"/>
                  <a:pt x="0" y="150990"/>
                  <a:pt x="0" y="145565"/>
                </a:cubicBezTo>
                <a:cubicBezTo>
                  <a:pt x="0" y="142417"/>
                  <a:pt x="1507" y="139471"/>
                  <a:pt x="4052" y="137629"/>
                </a:cubicBezTo>
                <a:lnTo>
                  <a:pt x="27660" y="120450"/>
                </a:lnTo>
                <a:cubicBezTo>
                  <a:pt x="28798" y="119613"/>
                  <a:pt x="29468" y="118307"/>
                  <a:pt x="29468" y="116901"/>
                </a:cubicBezTo>
                <a:cubicBezTo>
                  <a:pt x="29468" y="114490"/>
                  <a:pt x="27492" y="112514"/>
                  <a:pt x="25081" y="112514"/>
                </a:cubicBezTo>
                <a:lnTo>
                  <a:pt x="23440" y="112514"/>
                </a:lnTo>
                <a:cubicBezTo>
                  <a:pt x="22134" y="112514"/>
                  <a:pt x="20862" y="112949"/>
                  <a:pt x="19824" y="113720"/>
                </a:cubicBezTo>
                <a:lnTo>
                  <a:pt x="12859" y="118943"/>
                </a:lnTo>
                <a:cubicBezTo>
                  <a:pt x="9309" y="121622"/>
                  <a:pt x="4286" y="120886"/>
                  <a:pt x="1607" y="117336"/>
                </a:cubicBezTo>
                <a:cubicBezTo>
                  <a:pt x="-1072" y="113787"/>
                  <a:pt x="-335" y="108764"/>
                  <a:pt x="3215" y="106085"/>
                </a:cubicBezTo>
                <a:lnTo>
                  <a:pt x="10180" y="100861"/>
                </a:lnTo>
                <a:close/>
                <a:moveTo>
                  <a:pt x="75009" y="21431"/>
                </a:moveTo>
                <a:lnTo>
                  <a:pt x="160734" y="21431"/>
                </a:lnTo>
                <a:cubicBezTo>
                  <a:pt x="166661" y="21431"/>
                  <a:pt x="171450" y="26220"/>
                  <a:pt x="171450" y="32147"/>
                </a:cubicBezTo>
                <a:cubicBezTo>
                  <a:pt x="171450" y="38074"/>
                  <a:pt x="166661" y="42863"/>
                  <a:pt x="160734" y="42863"/>
                </a:cubicBezTo>
                <a:lnTo>
                  <a:pt x="75009" y="42863"/>
                </a:lnTo>
                <a:cubicBezTo>
                  <a:pt x="69082" y="42863"/>
                  <a:pt x="64294" y="38074"/>
                  <a:pt x="64294" y="32147"/>
                </a:cubicBezTo>
                <a:cubicBezTo>
                  <a:pt x="64294" y="26220"/>
                  <a:pt x="69082" y="21431"/>
                  <a:pt x="75009" y="21431"/>
                </a:cubicBezTo>
                <a:close/>
                <a:moveTo>
                  <a:pt x="75009" y="75009"/>
                </a:moveTo>
                <a:lnTo>
                  <a:pt x="160734" y="75009"/>
                </a:lnTo>
                <a:cubicBezTo>
                  <a:pt x="166661" y="75009"/>
                  <a:pt x="171450" y="79798"/>
                  <a:pt x="171450" y="85725"/>
                </a:cubicBezTo>
                <a:cubicBezTo>
                  <a:pt x="171450" y="91652"/>
                  <a:pt x="166661" y="96441"/>
                  <a:pt x="160734" y="96441"/>
                </a:cubicBezTo>
                <a:lnTo>
                  <a:pt x="75009" y="96441"/>
                </a:lnTo>
                <a:cubicBezTo>
                  <a:pt x="69082" y="96441"/>
                  <a:pt x="64294" y="91652"/>
                  <a:pt x="64294" y="85725"/>
                </a:cubicBezTo>
                <a:cubicBezTo>
                  <a:pt x="64294" y="79798"/>
                  <a:pt x="69082" y="75009"/>
                  <a:pt x="75009" y="75009"/>
                </a:cubicBezTo>
                <a:close/>
                <a:moveTo>
                  <a:pt x="75009" y="128588"/>
                </a:moveTo>
                <a:lnTo>
                  <a:pt x="160734" y="128588"/>
                </a:lnTo>
                <a:cubicBezTo>
                  <a:pt x="166661" y="128588"/>
                  <a:pt x="171450" y="133376"/>
                  <a:pt x="171450" y="139303"/>
                </a:cubicBezTo>
                <a:cubicBezTo>
                  <a:pt x="171450" y="145230"/>
                  <a:pt x="166661" y="150019"/>
                  <a:pt x="160734" y="150019"/>
                </a:cubicBezTo>
                <a:lnTo>
                  <a:pt x="75009" y="150019"/>
                </a:lnTo>
                <a:cubicBezTo>
                  <a:pt x="69082" y="150019"/>
                  <a:pt x="64294" y="145230"/>
                  <a:pt x="64294" y="139303"/>
                </a:cubicBezTo>
                <a:cubicBezTo>
                  <a:pt x="64294" y="133376"/>
                  <a:pt x="69082" y="128588"/>
                  <a:pt x="75009" y="128588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43" name="Text 41"/>
          <p:cNvSpPr/>
          <p:nvPr/>
        </p:nvSpPr>
        <p:spPr>
          <a:xfrm>
            <a:off x="8572500" y="4810125"/>
            <a:ext cx="3124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高保真清单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358188" y="5233988"/>
            <a:ext cx="3248025" cy="352425"/>
          </a:xfrm>
          <a:custGeom>
            <a:avLst/>
            <a:gdLst/>
            <a:ahLst/>
            <a:cxnLst/>
            <a:rect l="l" t="t" r="r" b="b"/>
            <a:pathLst>
              <a:path w="3248025" h="352425">
                <a:moveTo>
                  <a:pt x="38101" y="0"/>
                </a:moveTo>
                <a:lnTo>
                  <a:pt x="3209924" y="0"/>
                </a:lnTo>
                <a:cubicBezTo>
                  <a:pt x="3230967" y="0"/>
                  <a:pt x="3248025" y="17058"/>
                  <a:pt x="3248025" y="38101"/>
                </a:cubicBezTo>
                <a:lnTo>
                  <a:pt x="3248025" y="314324"/>
                </a:lnTo>
                <a:cubicBezTo>
                  <a:pt x="3248025" y="335367"/>
                  <a:pt x="3230967" y="352425"/>
                  <a:pt x="3209924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8439150" y="5314950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S10 默认态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1403806" y="53530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7" name="Shape 45"/>
          <p:cNvSpPr/>
          <p:nvPr/>
        </p:nvSpPr>
        <p:spPr>
          <a:xfrm>
            <a:off x="8358188" y="5672138"/>
            <a:ext cx="3248025" cy="352425"/>
          </a:xfrm>
          <a:custGeom>
            <a:avLst/>
            <a:gdLst/>
            <a:ahLst/>
            <a:cxnLst/>
            <a:rect l="l" t="t" r="r" b="b"/>
            <a:pathLst>
              <a:path w="3248025" h="352425">
                <a:moveTo>
                  <a:pt x="38101" y="0"/>
                </a:moveTo>
                <a:lnTo>
                  <a:pt x="3209924" y="0"/>
                </a:lnTo>
                <a:cubicBezTo>
                  <a:pt x="3230967" y="0"/>
                  <a:pt x="3248025" y="17058"/>
                  <a:pt x="3248025" y="38101"/>
                </a:cubicBezTo>
                <a:lnTo>
                  <a:pt x="3248025" y="314324"/>
                </a:lnTo>
                <a:cubicBezTo>
                  <a:pt x="3248025" y="335367"/>
                  <a:pt x="3230967" y="352425"/>
                  <a:pt x="3209924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8439150" y="5753100"/>
            <a:ext cx="590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S11 空态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1403806" y="57912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50" name="Shape 48"/>
          <p:cNvSpPr/>
          <p:nvPr/>
        </p:nvSpPr>
        <p:spPr>
          <a:xfrm>
            <a:off x="8358188" y="6110288"/>
            <a:ext cx="3248025" cy="352425"/>
          </a:xfrm>
          <a:custGeom>
            <a:avLst/>
            <a:gdLst/>
            <a:ahLst/>
            <a:cxnLst/>
            <a:rect l="l" t="t" r="r" b="b"/>
            <a:pathLst>
              <a:path w="3248025" h="352425">
                <a:moveTo>
                  <a:pt x="38101" y="0"/>
                </a:moveTo>
                <a:lnTo>
                  <a:pt x="3209924" y="0"/>
                </a:lnTo>
                <a:cubicBezTo>
                  <a:pt x="3230967" y="0"/>
                  <a:pt x="3248025" y="17058"/>
                  <a:pt x="3248025" y="38101"/>
                </a:cubicBezTo>
                <a:lnTo>
                  <a:pt x="3248025" y="314324"/>
                </a:lnTo>
                <a:cubicBezTo>
                  <a:pt x="3248025" y="335367"/>
                  <a:pt x="3230967" y="352425"/>
                  <a:pt x="3209924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8439150" y="6191250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S12 异常态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1403806" y="62293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C950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CHECKOUT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结算页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3676650" cy="1676400"/>
          </a:xfrm>
          <a:custGeom>
            <a:avLst/>
            <a:gdLst/>
            <a:ahLst/>
            <a:cxnLst/>
            <a:rect l="l" t="t" r="r" b="b"/>
            <a:pathLst>
              <a:path w="3676650" h="1676400">
                <a:moveTo>
                  <a:pt x="114297" y="0"/>
                </a:moveTo>
                <a:lnTo>
                  <a:pt x="3562353" y="0"/>
                </a:lnTo>
                <a:cubicBezTo>
                  <a:pt x="3625478" y="0"/>
                  <a:pt x="3676650" y="51172"/>
                  <a:pt x="3676650" y="114297"/>
                </a:cubicBezTo>
                <a:lnTo>
                  <a:pt x="3676650" y="1562103"/>
                </a:lnTo>
                <a:cubicBezTo>
                  <a:pt x="3676650" y="1625228"/>
                  <a:pt x="3625478" y="1676400"/>
                  <a:pt x="3562353" y="1676400"/>
                </a:cubicBezTo>
                <a:lnTo>
                  <a:pt x="114297" y="1676400"/>
                </a:lnTo>
                <a:cubicBezTo>
                  <a:pt x="51172" y="1676400"/>
                  <a:pt x="0" y="1625228"/>
                  <a:pt x="0" y="15621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BEAFE"/>
          </a:solidFill>
          <a:ln/>
        </p:spPr>
      </p:sp>
      <p:sp>
        <p:nvSpPr>
          <p:cNvPr id="6" name="Shape 4"/>
          <p:cNvSpPr/>
          <p:nvPr/>
        </p:nvSpPr>
        <p:spPr>
          <a:xfrm>
            <a:off x="714375" y="16097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56138"/>
                </a:moveTo>
                <a:cubicBezTo>
                  <a:pt x="0" y="25122"/>
                  <a:pt x="25598" y="0"/>
                  <a:pt x="57150" y="0"/>
                </a:cubicBezTo>
                <a:cubicBezTo>
                  <a:pt x="88702" y="0"/>
                  <a:pt x="114300" y="25122"/>
                  <a:pt x="114300" y="56138"/>
                </a:cubicBezTo>
                <a:cubicBezTo>
                  <a:pt x="114300" y="91648"/>
                  <a:pt x="78522" y="134213"/>
                  <a:pt x="63579" y="150435"/>
                </a:cubicBezTo>
                <a:cubicBezTo>
                  <a:pt x="60067" y="154245"/>
                  <a:pt x="54203" y="154245"/>
                  <a:pt x="50691" y="150435"/>
                </a:cubicBezTo>
                <a:cubicBezTo>
                  <a:pt x="35749" y="134213"/>
                  <a:pt x="-30" y="91648"/>
                  <a:pt x="-30" y="56138"/>
                </a:cubicBezTo>
                <a:close/>
                <a:moveTo>
                  <a:pt x="57150" y="76200"/>
                </a:moveTo>
                <a:cubicBezTo>
                  <a:pt x="67664" y="76200"/>
                  <a:pt x="76200" y="67664"/>
                  <a:pt x="76200" y="57150"/>
                </a:cubicBezTo>
                <a:cubicBezTo>
                  <a:pt x="76200" y="46636"/>
                  <a:pt x="67664" y="38100"/>
                  <a:pt x="57150" y="38100"/>
                </a:cubicBezTo>
                <a:cubicBezTo>
                  <a:pt x="46636" y="38100"/>
                  <a:pt x="38100" y="46636"/>
                  <a:pt x="38100" y="57150"/>
                </a:cubicBezTo>
                <a:cubicBezTo>
                  <a:pt x="38100" y="67664"/>
                  <a:pt x="46636" y="76200"/>
                  <a:pt x="57150" y="76200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7" name="Text 5"/>
          <p:cNvSpPr/>
          <p:nvPr/>
        </p:nvSpPr>
        <p:spPr>
          <a:xfrm>
            <a:off x="1076325" y="15525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收货地址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028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显示默认收货地址，支持切换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259163" y="1300163"/>
            <a:ext cx="3676650" cy="1676400"/>
          </a:xfrm>
          <a:custGeom>
            <a:avLst/>
            <a:gdLst/>
            <a:ahLst/>
            <a:cxnLst/>
            <a:rect l="l" t="t" r="r" b="b"/>
            <a:pathLst>
              <a:path w="3676650" h="1676400">
                <a:moveTo>
                  <a:pt x="114297" y="0"/>
                </a:moveTo>
                <a:lnTo>
                  <a:pt x="3562353" y="0"/>
                </a:lnTo>
                <a:cubicBezTo>
                  <a:pt x="3625478" y="0"/>
                  <a:pt x="3676650" y="51172"/>
                  <a:pt x="3676650" y="114297"/>
                </a:cubicBezTo>
                <a:lnTo>
                  <a:pt x="3676650" y="1562103"/>
                </a:lnTo>
                <a:cubicBezTo>
                  <a:pt x="3676650" y="1625228"/>
                  <a:pt x="3625478" y="1676400"/>
                  <a:pt x="3562353" y="1676400"/>
                </a:cubicBezTo>
                <a:lnTo>
                  <a:pt x="114297" y="1676400"/>
                </a:lnTo>
                <a:cubicBezTo>
                  <a:pt x="51172" y="1676400"/>
                  <a:pt x="0" y="1625228"/>
                  <a:pt x="0" y="15621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454426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11" name="Shape 9"/>
          <p:cNvSpPr/>
          <p:nvPr/>
        </p:nvSpPr>
        <p:spPr>
          <a:xfrm>
            <a:off x="4568726" y="16097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1906" y="14288"/>
                </a:moveTo>
                <a:cubicBezTo>
                  <a:pt x="7947" y="14288"/>
                  <a:pt x="4763" y="17472"/>
                  <a:pt x="4763" y="21431"/>
                </a:cubicBezTo>
                <a:lnTo>
                  <a:pt x="4763" y="35719"/>
                </a:lnTo>
                <a:cubicBezTo>
                  <a:pt x="4763" y="39678"/>
                  <a:pt x="7947" y="42863"/>
                  <a:pt x="11906" y="42863"/>
                </a:cubicBezTo>
                <a:lnTo>
                  <a:pt x="26194" y="42863"/>
                </a:lnTo>
                <a:cubicBezTo>
                  <a:pt x="30153" y="42863"/>
                  <a:pt x="33338" y="39678"/>
                  <a:pt x="33338" y="35719"/>
                </a:cubicBezTo>
                <a:lnTo>
                  <a:pt x="33338" y="21431"/>
                </a:lnTo>
                <a:cubicBezTo>
                  <a:pt x="33338" y="17472"/>
                  <a:pt x="30153" y="14288"/>
                  <a:pt x="26194" y="14288"/>
                </a:cubicBezTo>
                <a:lnTo>
                  <a:pt x="11906" y="14288"/>
                </a:lnTo>
                <a:close/>
                <a:moveTo>
                  <a:pt x="57150" y="19050"/>
                </a:moveTo>
                <a:cubicBezTo>
                  <a:pt x="51881" y="19050"/>
                  <a:pt x="47625" y="23306"/>
                  <a:pt x="47625" y="28575"/>
                </a:cubicBezTo>
                <a:cubicBezTo>
                  <a:pt x="47625" y="33844"/>
                  <a:pt x="51881" y="38100"/>
                  <a:pt x="57150" y="38100"/>
                </a:cubicBezTo>
                <a:lnTo>
                  <a:pt x="142875" y="38100"/>
                </a:lnTo>
                <a:cubicBezTo>
                  <a:pt x="148144" y="38100"/>
                  <a:pt x="152400" y="33844"/>
                  <a:pt x="152400" y="28575"/>
                </a:cubicBezTo>
                <a:cubicBezTo>
                  <a:pt x="152400" y="23306"/>
                  <a:pt x="148144" y="19050"/>
                  <a:pt x="142875" y="19050"/>
                </a:cubicBezTo>
                <a:lnTo>
                  <a:pt x="57150" y="19050"/>
                </a:lnTo>
                <a:close/>
                <a:moveTo>
                  <a:pt x="57150" y="66675"/>
                </a:moveTo>
                <a:cubicBezTo>
                  <a:pt x="51881" y="66675"/>
                  <a:pt x="47625" y="70931"/>
                  <a:pt x="47625" y="76200"/>
                </a:cubicBezTo>
                <a:cubicBezTo>
                  <a:pt x="47625" y="81469"/>
                  <a:pt x="51881" y="85725"/>
                  <a:pt x="57150" y="85725"/>
                </a:cubicBezTo>
                <a:lnTo>
                  <a:pt x="142875" y="85725"/>
                </a:lnTo>
                <a:cubicBezTo>
                  <a:pt x="148144" y="85725"/>
                  <a:pt x="152400" y="81469"/>
                  <a:pt x="152400" y="76200"/>
                </a:cubicBezTo>
                <a:cubicBezTo>
                  <a:pt x="152400" y="70931"/>
                  <a:pt x="148144" y="66675"/>
                  <a:pt x="142875" y="66675"/>
                </a:cubicBezTo>
                <a:lnTo>
                  <a:pt x="57150" y="66675"/>
                </a:lnTo>
                <a:close/>
                <a:moveTo>
                  <a:pt x="57150" y="114300"/>
                </a:moveTo>
                <a:cubicBezTo>
                  <a:pt x="51881" y="114300"/>
                  <a:pt x="47625" y="118556"/>
                  <a:pt x="47625" y="123825"/>
                </a:cubicBezTo>
                <a:cubicBezTo>
                  <a:pt x="47625" y="129094"/>
                  <a:pt x="51881" y="133350"/>
                  <a:pt x="57150" y="133350"/>
                </a:cubicBezTo>
                <a:lnTo>
                  <a:pt x="142875" y="133350"/>
                </a:lnTo>
                <a:cubicBezTo>
                  <a:pt x="148144" y="133350"/>
                  <a:pt x="152400" y="129094"/>
                  <a:pt x="152400" y="123825"/>
                </a:cubicBezTo>
                <a:cubicBezTo>
                  <a:pt x="152400" y="118556"/>
                  <a:pt x="148144" y="114300"/>
                  <a:pt x="142875" y="114300"/>
                </a:cubicBezTo>
                <a:lnTo>
                  <a:pt x="57150" y="114300"/>
                </a:lnTo>
                <a:close/>
                <a:moveTo>
                  <a:pt x="4763" y="69056"/>
                </a:moveTo>
                <a:lnTo>
                  <a:pt x="4763" y="83344"/>
                </a:lnTo>
                <a:cubicBezTo>
                  <a:pt x="4763" y="87303"/>
                  <a:pt x="7947" y="90488"/>
                  <a:pt x="11906" y="90488"/>
                </a:cubicBezTo>
                <a:lnTo>
                  <a:pt x="26194" y="90488"/>
                </a:lnTo>
                <a:cubicBezTo>
                  <a:pt x="30153" y="90488"/>
                  <a:pt x="33338" y="87303"/>
                  <a:pt x="33338" y="83344"/>
                </a:cubicBezTo>
                <a:lnTo>
                  <a:pt x="33338" y="69056"/>
                </a:lnTo>
                <a:cubicBezTo>
                  <a:pt x="33338" y="65097"/>
                  <a:pt x="30153" y="61912"/>
                  <a:pt x="26194" y="61912"/>
                </a:cubicBezTo>
                <a:lnTo>
                  <a:pt x="11906" y="61912"/>
                </a:lnTo>
                <a:cubicBezTo>
                  <a:pt x="7947" y="61912"/>
                  <a:pt x="4763" y="65097"/>
                  <a:pt x="4763" y="69056"/>
                </a:cubicBezTo>
                <a:close/>
                <a:moveTo>
                  <a:pt x="11906" y="109537"/>
                </a:moveTo>
                <a:cubicBezTo>
                  <a:pt x="7947" y="109537"/>
                  <a:pt x="4763" y="112722"/>
                  <a:pt x="4763" y="116681"/>
                </a:cubicBezTo>
                <a:lnTo>
                  <a:pt x="4763" y="130969"/>
                </a:lnTo>
                <a:cubicBezTo>
                  <a:pt x="4763" y="134928"/>
                  <a:pt x="7947" y="138113"/>
                  <a:pt x="11906" y="138113"/>
                </a:cubicBezTo>
                <a:lnTo>
                  <a:pt x="26194" y="138113"/>
                </a:lnTo>
                <a:cubicBezTo>
                  <a:pt x="30153" y="138113"/>
                  <a:pt x="33338" y="134928"/>
                  <a:pt x="33338" y="130969"/>
                </a:cubicBezTo>
                <a:lnTo>
                  <a:pt x="33338" y="116681"/>
                </a:lnTo>
                <a:cubicBezTo>
                  <a:pt x="33338" y="112722"/>
                  <a:pt x="30153" y="109537"/>
                  <a:pt x="26194" y="109537"/>
                </a:cubicBezTo>
                <a:lnTo>
                  <a:pt x="11906" y="109537"/>
                </a:ln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12" name="Text 10"/>
          <p:cNvSpPr/>
          <p:nvPr/>
        </p:nvSpPr>
        <p:spPr>
          <a:xfrm>
            <a:off x="4949726" y="15525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商品清单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454426" y="2028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展示结算商品列表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132713" y="1300163"/>
            <a:ext cx="3676650" cy="1676400"/>
          </a:xfrm>
          <a:custGeom>
            <a:avLst/>
            <a:gdLst/>
            <a:ahLst/>
            <a:cxnLst/>
            <a:rect l="l" t="t" r="r" b="b"/>
            <a:pathLst>
              <a:path w="3676650" h="1676400">
                <a:moveTo>
                  <a:pt x="114297" y="0"/>
                </a:moveTo>
                <a:lnTo>
                  <a:pt x="3562353" y="0"/>
                </a:lnTo>
                <a:cubicBezTo>
                  <a:pt x="3625478" y="0"/>
                  <a:pt x="3676650" y="51172"/>
                  <a:pt x="3676650" y="114297"/>
                </a:cubicBezTo>
                <a:lnTo>
                  <a:pt x="3676650" y="1562103"/>
                </a:lnTo>
                <a:cubicBezTo>
                  <a:pt x="3676650" y="1625228"/>
                  <a:pt x="3625478" y="1676400"/>
                  <a:pt x="3562353" y="1676400"/>
                </a:cubicBezTo>
                <a:lnTo>
                  <a:pt x="114297" y="1676400"/>
                </a:lnTo>
                <a:cubicBezTo>
                  <a:pt x="51172" y="1676400"/>
                  <a:pt x="0" y="1625228"/>
                  <a:pt x="0" y="15621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832797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EF3C6"/>
          </a:solidFill>
          <a:ln/>
        </p:spPr>
      </p:sp>
      <p:sp>
        <p:nvSpPr>
          <p:cNvPr id="16" name="Shape 14"/>
          <p:cNvSpPr/>
          <p:nvPr/>
        </p:nvSpPr>
        <p:spPr>
          <a:xfrm>
            <a:off x="8423225" y="16097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9050" y="28575"/>
                </a:moveTo>
                <a:cubicBezTo>
                  <a:pt x="19050" y="18068"/>
                  <a:pt x="27593" y="9525"/>
                  <a:pt x="38100" y="9525"/>
                </a:cubicBezTo>
                <a:lnTo>
                  <a:pt x="123825" y="9525"/>
                </a:lnTo>
                <a:cubicBezTo>
                  <a:pt x="134332" y="9525"/>
                  <a:pt x="142875" y="18068"/>
                  <a:pt x="142875" y="28575"/>
                </a:cubicBezTo>
                <a:lnTo>
                  <a:pt x="142875" y="38100"/>
                </a:lnTo>
                <a:lnTo>
                  <a:pt x="157966" y="38100"/>
                </a:lnTo>
                <a:cubicBezTo>
                  <a:pt x="163026" y="38100"/>
                  <a:pt x="167878" y="40094"/>
                  <a:pt x="171450" y="43666"/>
                </a:cubicBezTo>
                <a:lnTo>
                  <a:pt x="184934" y="57150"/>
                </a:lnTo>
                <a:cubicBezTo>
                  <a:pt x="188506" y="60722"/>
                  <a:pt x="190500" y="65574"/>
                  <a:pt x="190500" y="70634"/>
                </a:cubicBezTo>
                <a:lnTo>
                  <a:pt x="190500" y="114300"/>
                </a:lnTo>
                <a:cubicBezTo>
                  <a:pt x="190500" y="124807"/>
                  <a:pt x="181957" y="133350"/>
                  <a:pt x="171450" y="133350"/>
                </a:cubicBezTo>
                <a:lnTo>
                  <a:pt x="170468" y="133350"/>
                </a:lnTo>
                <a:cubicBezTo>
                  <a:pt x="167372" y="144334"/>
                  <a:pt x="157252" y="152400"/>
                  <a:pt x="145256" y="152400"/>
                </a:cubicBezTo>
                <a:cubicBezTo>
                  <a:pt x="133261" y="152400"/>
                  <a:pt x="123170" y="144334"/>
                  <a:pt x="120045" y="133350"/>
                </a:cubicBezTo>
                <a:lnTo>
                  <a:pt x="89505" y="133350"/>
                </a:lnTo>
                <a:cubicBezTo>
                  <a:pt x="86410" y="144334"/>
                  <a:pt x="76289" y="152400"/>
                  <a:pt x="64294" y="152400"/>
                </a:cubicBezTo>
                <a:cubicBezTo>
                  <a:pt x="52298" y="152400"/>
                  <a:pt x="42208" y="144334"/>
                  <a:pt x="39082" y="133350"/>
                </a:cubicBezTo>
                <a:lnTo>
                  <a:pt x="38100" y="133350"/>
                </a:lnTo>
                <a:cubicBezTo>
                  <a:pt x="27593" y="133350"/>
                  <a:pt x="19050" y="124807"/>
                  <a:pt x="19050" y="114300"/>
                </a:cubicBezTo>
                <a:lnTo>
                  <a:pt x="19050" y="100013"/>
                </a:lnTo>
                <a:lnTo>
                  <a:pt x="7144" y="100013"/>
                </a:lnTo>
                <a:cubicBezTo>
                  <a:pt x="3185" y="100013"/>
                  <a:pt x="0" y="96828"/>
                  <a:pt x="0" y="92869"/>
                </a:cubicBezTo>
                <a:cubicBezTo>
                  <a:pt x="0" y="88910"/>
                  <a:pt x="3185" y="85725"/>
                  <a:pt x="7144" y="85725"/>
                </a:cubicBezTo>
                <a:lnTo>
                  <a:pt x="40481" y="85725"/>
                </a:lnTo>
                <a:cubicBezTo>
                  <a:pt x="44440" y="85725"/>
                  <a:pt x="47625" y="82540"/>
                  <a:pt x="47625" y="78581"/>
                </a:cubicBezTo>
                <a:cubicBezTo>
                  <a:pt x="47625" y="74622"/>
                  <a:pt x="44440" y="71438"/>
                  <a:pt x="40481" y="71438"/>
                </a:cubicBezTo>
                <a:lnTo>
                  <a:pt x="7144" y="71438"/>
                </a:lnTo>
                <a:cubicBezTo>
                  <a:pt x="3185" y="71438"/>
                  <a:pt x="0" y="68253"/>
                  <a:pt x="0" y="64294"/>
                </a:cubicBezTo>
                <a:cubicBezTo>
                  <a:pt x="0" y="60335"/>
                  <a:pt x="3185" y="57150"/>
                  <a:pt x="7144" y="57150"/>
                </a:cubicBezTo>
                <a:lnTo>
                  <a:pt x="59531" y="57150"/>
                </a:lnTo>
                <a:cubicBezTo>
                  <a:pt x="63490" y="57150"/>
                  <a:pt x="66675" y="53965"/>
                  <a:pt x="66675" y="50006"/>
                </a:cubicBezTo>
                <a:cubicBezTo>
                  <a:pt x="66675" y="46047"/>
                  <a:pt x="63490" y="42863"/>
                  <a:pt x="59531" y="42863"/>
                </a:cubicBezTo>
                <a:lnTo>
                  <a:pt x="7144" y="42863"/>
                </a:lnTo>
                <a:cubicBezTo>
                  <a:pt x="3185" y="42863"/>
                  <a:pt x="0" y="39678"/>
                  <a:pt x="0" y="35719"/>
                </a:cubicBezTo>
                <a:cubicBezTo>
                  <a:pt x="0" y="31760"/>
                  <a:pt x="3185" y="28575"/>
                  <a:pt x="7144" y="28575"/>
                </a:cubicBezTo>
                <a:lnTo>
                  <a:pt x="19050" y="28575"/>
                </a:lnTo>
                <a:close/>
                <a:moveTo>
                  <a:pt x="171450" y="85725"/>
                </a:moveTo>
                <a:lnTo>
                  <a:pt x="171450" y="70634"/>
                </a:lnTo>
                <a:lnTo>
                  <a:pt x="157966" y="57150"/>
                </a:lnTo>
                <a:lnTo>
                  <a:pt x="142875" y="57150"/>
                </a:lnTo>
                <a:lnTo>
                  <a:pt x="142875" y="85725"/>
                </a:lnTo>
                <a:lnTo>
                  <a:pt x="171450" y="85725"/>
                </a:lnTo>
                <a:close/>
                <a:moveTo>
                  <a:pt x="76200" y="126206"/>
                </a:moveTo>
                <a:cubicBezTo>
                  <a:pt x="76200" y="119635"/>
                  <a:pt x="70865" y="114300"/>
                  <a:pt x="64294" y="114300"/>
                </a:cubicBezTo>
                <a:cubicBezTo>
                  <a:pt x="57723" y="114300"/>
                  <a:pt x="52388" y="119635"/>
                  <a:pt x="52388" y="126206"/>
                </a:cubicBezTo>
                <a:cubicBezTo>
                  <a:pt x="52388" y="132777"/>
                  <a:pt x="57723" y="138113"/>
                  <a:pt x="64294" y="138113"/>
                </a:cubicBezTo>
                <a:cubicBezTo>
                  <a:pt x="70865" y="138113"/>
                  <a:pt x="76200" y="132777"/>
                  <a:pt x="76200" y="126206"/>
                </a:cubicBezTo>
                <a:close/>
                <a:moveTo>
                  <a:pt x="145256" y="138113"/>
                </a:moveTo>
                <a:cubicBezTo>
                  <a:pt x="151827" y="138113"/>
                  <a:pt x="157163" y="132777"/>
                  <a:pt x="157163" y="126206"/>
                </a:cubicBezTo>
                <a:cubicBezTo>
                  <a:pt x="157163" y="119635"/>
                  <a:pt x="151827" y="114300"/>
                  <a:pt x="145256" y="114300"/>
                </a:cubicBezTo>
                <a:cubicBezTo>
                  <a:pt x="138685" y="114300"/>
                  <a:pt x="133350" y="119635"/>
                  <a:pt x="133350" y="126206"/>
                </a:cubicBezTo>
                <a:cubicBezTo>
                  <a:pt x="133350" y="132777"/>
                  <a:pt x="138685" y="138113"/>
                  <a:pt x="145256" y="138113"/>
                </a:cubicBezTo>
                <a:close/>
              </a:path>
            </a:pathLst>
          </a:custGeom>
          <a:solidFill>
            <a:srgbClr val="E17100"/>
          </a:solidFill>
          <a:ln/>
        </p:spPr>
      </p:sp>
      <p:sp>
        <p:nvSpPr>
          <p:cNvPr id="17" name="Text 15"/>
          <p:cNvSpPr/>
          <p:nvPr/>
        </p:nvSpPr>
        <p:spPr>
          <a:xfrm>
            <a:off x="8823275" y="15525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配送方式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327975" y="2028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快递配送 + 运费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5763" y="3173313"/>
            <a:ext cx="3676650" cy="1676400"/>
          </a:xfrm>
          <a:custGeom>
            <a:avLst/>
            <a:gdLst/>
            <a:ahLst/>
            <a:cxnLst/>
            <a:rect l="l" t="t" r="r" b="b"/>
            <a:pathLst>
              <a:path w="3676650" h="1676400">
                <a:moveTo>
                  <a:pt x="114297" y="0"/>
                </a:moveTo>
                <a:lnTo>
                  <a:pt x="3562353" y="0"/>
                </a:lnTo>
                <a:cubicBezTo>
                  <a:pt x="3625478" y="0"/>
                  <a:pt x="3676650" y="51172"/>
                  <a:pt x="3676650" y="114297"/>
                </a:cubicBezTo>
                <a:lnTo>
                  <a:pt x="3676650" y="1562103"/>
                </a:lnTo>
                <a:cubicBezTo>
                  <a:pt x="3676650" y="1625228"/>
                  <a:pt x="3625478" y="1676400"/>
                  <a:pt x="3562353" y="1676400"/>
                </a:cubicBezTo>
                <a:lnTo>
                  <a:pt x="114297" y="1676400"/>
                </a:lnTo>
                <a:cubicBezTo>
                  <a:pt x="51172" y="1676400"/>
                  <a:pt x="0" y="1625228"/>
                  <a:pt x="0" y="15621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81025" y="336857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21" name="Shape 19"/>
          <p:cNvSpPr/>
          <p:nvPr/>
        </p:nvSpPr>
        <p:spPr>
          <a:xfrm>
            <a:off x="685800" y="3482876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0" y="38100"/>
                </a:moveTo>
                <a:cubicBezTo>
                  <a:pt x="0" y="27593"/>
                  <a:pt x="8543" y="19050"/>
                  <a:pt x="19050" y="19050"/>
                </a:cubicBezTo>
                <a:lnTo>
                  <a:pt x="152400" y="19050"/>
                </a:lnTo>
                <a:cubicBezTo>
                  <a:pt x="162907" y="19050"/>
                  <a:pt x="171450" y="27593"/>
                  <a:pt x="171450" y="38100"/>
                </a:cubicBezTo>
                <a:lnTo>
                  <a:pt x="171450" y="57150"/>
                </a:lnTo>
                <a:cubicBezTo>
                  <a:pt x="171450" y="59769"/>
                  <a:pt x="169247" y="61823"/>
                  <a:pt x="166777" y="62686"/>
                </a:cubicBezTo>
                <a:cubicBezTo>
                  <a:pt x="161181" y="64621"/>
                  <a:pt x="157163" y="69949"/>
                  <a:pt x="157163" y="76200"/>
                </a:cubicBezTo>
                <a:cubicBezTo>
                  <a:pt x="157163" y="82451"/>
                  <a:pt x="161181" y="87779"/>
                  <a:pt x="166777" y="89714"/>
                </a:cubicBezTo>
                <a:cubicBezTo>
                  <a:pt x="169247" y="90577"/>
                  <a:pt x="171450" y="92631"/>
                  <a:pt x="171450" y="95250"/>
                </a:cubicBezTo>
                <a:lnTo>
                  <a:pt x="171450" y="114300"/>
                </a:lnTo>
                <a:cubicBezTo>
                  <a:pt x="171450" y="124807"/>
                  <a:pt x="162907" y="133350"/>
                  <a:pt x="152400" y="133350"/>
                </a:cubicBezTo>
                <a:lnTo>
                  <a:pt x="19050" y="133350"/>
                </a:lnTo>
                <a:cubicBezTo>
                  <a:pt x="8543" y="133350"/>
                  <a:pt x="0" y="124807"/>
                  <a:pt x="0" y="114300"/>
                </a:cubicBezTo>
                <a:lnTo>
                  <a:pt x="0" y="95250"/>
                </a:lnTo>
                <a:cubicBezTo>
                  <a:pt x="0" y="92631"/>
                  <a:pt x="2203" y="90577"/>
                  <a:pt x="4673" y="89714"/>
                </a:cubicBezTo>
                <a:cubicBezTo>
                  <a:pt x="10269" y="87779"/>
                  <a:pt x="14288" y="82451"/>
                  <a:pt x="14288" y="76200"/>
                </a:cubicBezTo>
                <a:cubicBezTo>
                  <a:pt x="14288" y="69949"/>
                  <a:pt x="10269" y="64621"/>
                  <a:pt x="4673" y="62686"/>
                </a:cubicBezTo>
                <a:cubicBezTo>
                  <a:pt x="2203" y="61823"/>
                  <a:pt x="0" y="59769"/>
                  <a:pt x="0" y="57150"/>
                </a:cubicBezTo>
                <a:lnTo>
                  <a:pt x="0" y="38100"/>
                </a:ln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22" name="Text 20"/>
          <p:cNvSpPr/>
          <p:nvPr/>
        </p:nvSpPr>
        <p:spPr>
          <a:xfrm>
            <a:off x="1076325" y="3425726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优惠券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81025" y="3901976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显示可用优惠券数量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259163" y="3173313"/>
            <a:ext cx="3676650" cy="1676400"/>
          </a:xfrm>
          <a:custGeom>
            <a:avLst/>
            <a:gdLst/>
            <a:ahLst/>
            <a:cxnLst/>
            <a:rect l="l" t="t" r="r" b="b"/>
            <a:pathLst>
              <a:path w="3676650" h="1676400">
                <a:moveTo>
                  <a:pt x="114297" y="0"/>
                </a:moveTo>
                <a:lnTo>
                  <a:pt x="3562353" y="0"/>
                </a:lnTo>
                <a:cubicBezTo>
                  <a:pt x="3625478" y="0"/>
                  <a:pt x="3676650" y="51172"/>
                  <a:pt x="3676650" y="114297"/>
                </a:cubicBezTo>
                <a:lnTo>
                  <a:pt x="3676650" y="1562103"/>
                </a:lnTo>
                <a:cubicBezTo>
                  <a:pt x="3676650" y="1625228"/>
                  <a:pt x="3625478" y="1676400"/>
                  <a:pt x="3562353" y="1676400"/>
                </a:cubicBezTo>
                <a:lnTo>
                  <a:pt x="114297" y="1676400"/>
                </a:lnTo>
                <a:cubicBezTo>
                  <a:pt x="51172" y="1676400"/>
                  <a:pt x="0" y="1625228"/>
                  <a:pt x="0" y="15621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4454426" y="336857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CE7F3"/>
          </a:solidFill>
          <a:ln/>
        </p:spPr>
      </p:sp>
      <p:sp>
        <p:nvSpPr>
          <p:cNvPr id="26" name="Shape 24"/>
          <p:cNvSpPr/>
          <p:nvPr/>
        </p:nvSpPr>
        <p:spPr>
          <a:xfrm>
            <a:off x="4568726" y="348287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57150"/>
                </a:lnTo>
                <a:cubicBezTo>
                  <a:pt x="152400" y="46643"/>
                  <a:pt x="143857" y="38100"/>
                  <a:pt x="133350" y="38100"/>
                </a:cubicBezTo>
                <a:lnTo>
                  <a:pt x="21431" y="38100"/>
                </a:lnTo>
                <a:cubicBezTo>
                  <a:pt x="17472" y="38100"/>
                  <a:pt x="14288" y="34915"/>
                  <a:pt x="14288" y="30956"/>
                </a:cubicBezTo>
                <a:cubicBezTo>
                  <a:pt x="14288" y="26997"/>
                  <a:pt x="17472" y="23813"/>
                  <a:pt x="21431" y="23813"/>
                </a:cubicBezTo>
                <a:lnTo>
                  <a:pt x="135731" y="23813"/>
                </a:lnTo>
                <a:cubicBezTo>
                  <a:pt x="139690" y="23813"/>
                  <a:pt x="142875" y="20628"/>
                  <a:pt x="142875" y="16669"/>
                </a:cubicBezTo>
                <a:cubicBezTo>
                  <a:pt x="142875" y="12710"/>
                  <a:pt x="139690" y="9525"/>
                  <a:pt x="135731" y="9525"/>
                </a:cubicBezTo>
                <a:lnTo>
                  <a:pt x="19050" y="9525"/>
                </a:lnTo>
                <a:close/>
                <a:moveTo>
                  <a:pt x="123825" y="76200"/>
                </a:moveTo>
                <a:cubicBezTo>
                  <a:pt x="129082" y="76200"/>
                  <a:pt x="133350" y="80468"/>
                  <a:pt x="133350" y="85725"/>
                </a:cubicBezTo>
                <a:cubicBezTo>
                  <a:pt x="133350" y="90982"/>
                  <a:pt x="129082" y="95250"/>
                  <a:pt x="123825" y="95250"/>
                </a:cubicBezTo>
                <a:cubicBezTo>
                  <a:pt x="118568" y="95250"/>
                  <a:pt x="114300" y="90982"/>
                  <a:pt x="114300" y="85725"/>
                </a:cubicBezTo>
                <a:cubicBezTo>
                  <a:pt x="114300" y="80468"/>
                  <a:pt x="118568" y="76200"/>
                  <a:pt x="123825" y="76200"/>
                </a:cubicBezTo>
                <a:close/>
              </a:path>
            </a:pathLst>
          </a:custGeom>
          <a:solidFill>
            <a:srgbClr val="E60076"/>
          </a:solidFill>
          <a:ln/>
        </p:spPr>
      </p:sp>
      <p:sp>
        <p:nvSpPr>
          <p:cNvPr id="27" name="Text 25"/>
          <p:cNvSpPr/>
          <p:nvPr/>
        </p:nvSpPr>
        <p:spPr>
          <a:xfrm>
            <a:off x="4949726" y="3425726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支付方式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454426" y="3901976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微信支付/余额支付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32713" y="3173313"/>
            <a:ext cx="3676650" cy="1676400"/>
          </a:xfrm>
          <a:custGeom>
            <a:avLst/>
            <a:gdLst/>
            <a:ahLst/>
            <a:cxnLst/>
            <a:rect l="l" t="t" r="r" b="b"/>
            <a:pathLst>
              <a:path w="3676650" h="1676400">
                <a:moveTo>
                  <a:pt x="114297" y="0"/>
                </a:moveTo>
                <a:lnTo>
                  <a:pt x="3562353" y="0"/>
                </a:lnTo>
                <a:cubicBezTo>
                  <a:pt x="3625478" y="0"/>
                  <a:pt x="3676650" y="51172"/>
                  <a:pt x="3676650" y="114297"/>
                </a:cubicBezTo>
                <a:lnTo>
                  <a:pt x="3676650" y="1562103"/>
                </a:lnTo>
                <a:cubicBezTo>
                  <a:pt x="3676650" y="1625228"/>
                  <a:pt x="3625478" y="1676400"/>
                  <a:pt x="3562353" y="1676400"/>
                </a:cubicBezTo>
                <a:lnTo>
                  <a:pt x="114297" y="1676400"/>
                </a:lnTo>
                <a:cubicBezTo>
                  <a:pt x="51172" y="1676400"/>
                  <a:pt x="0" y="1625228"/>
                  <a:pt x="0" y="15621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327975" y="336857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31" name="Shape 29"/>
          <p:cNvSpPr/>
          <p:nvPr/>
        </p:nvSpPr>
        <p:spPr>
          <a:xfrm>
            <a:off x="8442275" y="348287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104775"/>
                </a:moveTo>
                <a:lnTo>
                  <a:pt x="0" y="38100"/>
                </a:lnTo>
                <a:cubicBezTo>
                  <a:pt x="0" y="22324"/>
                  <a:pt x="12799" y="9525"/>
                  <a:pt x="28575" y="9525"/>
                </a:cubicBezTo>
                <a:lnTo>
                  <a:pt x="123825" y="9525"/>
                </a:lnTo>
                <a:cubicBezTo>
                  <a:pt x="139601" y="9525"/>
                  <a:pt x="152400" y="22324"/>
                  <a:pt x="152400" y="38100"/>
                </a:cubicBezTo>
                <a:lnTo>
                  <a:pt x="152400" y="104775"/>
                </a:lnTo>
                <a:cubicBezTo>
                  <a:pt x="152400" y="120551"/>
                  <a:pt x="139601" y="133350"/>
                  <a:pt x="123825" y="133350"/>
                </a:cubicBezTo>
                <a:lnTo>
                  <a:pt x="88106" y="133350"/>
                </a:lnTo>
                <a:cubicBezTo>
                  <a:pt x="86558" y="133350"/>
                  <a:pt x="85070" y="133856"/>
                  <a:pt x="83820" y="134779"/>
                </a:cubicBezTo>
                <a:lnTo>
                  <a:pt x="49530" y="160496"/>
                </a:lnTo>
                <a:cubicBezTo>
                  <a:pt x="48280" y="161419"/>
                  <a:pt x="46792" y="161925"/>
                  <a:pt x="45244" y="161925"/>
                </a:cubicBezTo>
                <a:cubicBezTo>
                  <a:pt x="41285" y="161925"/>
                  <a:pt x="38100" y="158740"/>
                  <a:pt x="38100" y="154781"/>
                </a:cubicBezTo>
                <a:lnTo>
                  <a:pt x="38100" y="133350"/>
                </a:lnTo>
                <a:lnTo>
                  <a:pt x="28575" y="133350"/>
                </a:lnTo>
                <a:cubicBezTo>
                  <a:pt x="12799" y="133350"/>
                  <a:pt x="0" y="120551"/>
                  <a:pt x="0" y="104775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32" name="Text 30"/>
          <p:cNvSpPr/>
          <p:nvPr/>
        </p:nvSpPr>
        <p:spPr>
          <a:xfrm>
            <a:off x="8823275" y="3425726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订单备注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327975" y="3901976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支持输入订单备注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81000" y="5041850"/>
            <a:ext cx="11430000" cy="1438275"/>
          </a:xfrm>
          <a:custGeom>
            <a:avLst/>
            <a:gdLst/>
            <a:ahLst/>
            <a:cxnLst/>
            <a:rect l="l" t="t" r="r" b="b"/>
            <a:pathLst>
              <a:path w="11430000" h="1438275">
                <a:moveTo>
                  <a:pt x="114300" y="0"/>
                </a:moveTo>
                <a:lnTo>
                  <a:pt x="11315700" y="0"/>
                </a:lnTo>
                <a:cubicBezTo>
                  <a:pt x="11378826" y="0"/>
                  <a:pt x="11430000" y="51174"/>
                  <a:pt x="11430000" y="114300"/>
                </a:cubicBezTo>
                <a:lnTo>
                  <a:pt x="11430000" y="1323975"/>
                </a:lnTo>
                <a:cubicBezTo>
                  <a:pt x="11430000" y="1387101"/>
                  <a:pt x="11378826" y="1438275"/>
                  <a:pt x="11315700" y="1438275"/>
                </a:cubicBezTo>
                <a:lnTo>
                  <a:pt x="114300" y="1438275"/>
                </a:lnTo>
                <a:cubicBezTo>
                  <a:pt x="51174" y="1438275"/>
                  <a:pt x="0" y="1387101"/>
                  <a:pt x="0" y="132397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35" name="Text 33"/>
          <p:cNvSpPr/>
          <p:nvPr/>
        </p:nvSpPr>
        <p:spPr>
          <a:xfrm>
            <a:off x="571500" y="5422850"/>
            <a:ext cx="37058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合计: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85838" y="5308550"/>
            <a:ext cx="728216" cy="333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¥0.00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0324951" y="5232350"/>
            <a:ext cx="1295400" cy="495300"/>
          </a:xfrm>
          <a:custGeom>
            <a:avLst/>
            <a:gdLst/>
            <a:ahLst/>
            <a:cxnLst/>
            <a:rect l="l" t="t" r="r" b="b"/>
            <a:pathLst>
              <a:path w="1295400" h="495300">
                <a:moveTo>
                  <a:pt x="76202" y="0"/>
                </a:moveTo>
                <a:lnTo>
                  <a:pt x="1219198" y="0"/>
                </a:lnTo>
                <a:cubicBezTo>
                  <a:pt x="1261283" y="0"/>
                  <a:pt x="1295400" y="34117"/>
                  <a:pt x="1295400" y="76202"/>
                </a:cubicBezTo>
                <a:lnTo>
                  <a:pt x="1295400" y="419098"/>
                </a:lnTo>
                <a:cubicBezTo>
                  <a:pt x="1295400" y="461183"/>
                  <a:pt x="1261283" y="495300"/>
                  <a:pt x="121919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8" name="Text 36"/>
          <p:cNvSpPr/>
          <p:nvPr/>
        </p:nvSpPr>
        <p:spPr>
          <a:xfrm>
            <a:off x="10282089" y="5232350"/>
            <a:ext cx="1381125" cy="495300"/>
          </a:xfrm>
          <a:prstGeom prst="rect">
            <a:avLst/>
          </a:prstGeom>
          <a:noFill/>
          <a:ln/>
        </p:spPr>
        <p:txBody>
          <a:bodyPr wrap="square" lIns="304800" tIns="114300" rIns="304800" bIns="11430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提交订单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PROFILE PAGE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我的页面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3676650" cy="2219325"/>
          </a:xfrm>
          <a:custGeom>
            <a:avLst/>
            <a:gdLst/>
            <a:ahLst/>
            <a:cxnLst/>
            <a:rect l="l" t="t" r="r" b="b"/>
            <a:pathLst>
              <a:path w="3676650" h="2219325">
                <a:moveTo>
                  <a:pt x="114295" y="0"/>
                </a:moveTo>
                <a:lnTo>
                  <a:pt x="3562355" y="0"/>
                </a:lnTo>
                <a:cubicBezTo>
                  <a:pt x="3625478" y="0"/>
                  <a:pt x="3676650" y="51172"/>
                  <a:pt x="3676650" y="114295"/>
                </a:cubicBezTo>
                <a:lnTo>
                  <a:pt x="3676650" y="2105030"/>
                </a:lnTo>
                <a:cubicBezTo>
                  <a:pt x="3676650" y="2168153"/>
                  <a:pt x="3625478" y="2219325"/>
                  <a:pt x="3562355" y="2219325"/>
                </a:cubicBezTo>
                <a:lnTo>
                  <a:pt x="114295" y="2219325"/>
                </a:lnTo>
                <a:cubicBezTo>
                  <a:pt x="51172" y="2219325"/>
                  <a:pt x="0" y="2168153"/>
                  <a:pt x="0" y="210503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6" name="Shape 4"/>
          <p:cNvSpPr/>
          <p:nvPr/>
        </p:nvSpPr>
        <p:spPr>
          <a:xfrm>
            <a:off x="704850" y="16097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28575"/>
                </a:moveTo>
                <a:cubicBezTo>
                  <a:pt x="0" y="23306"/>
                  <a:pt x="4256" y="19050"/>
                  <a:pt x="9525" y="19050"/>
                </a:cubicBezTo>
                <a:lnTo>
                  <a:pt x="123825" y="19050"/>
                </a:lnTo>
                <a:cubicBezTo>
                  <a:pt x="129094" y="19050"/>
                  <a:pt x="133350" y="23306"/>
                  <a:pt x="133350" y="28575"/>
                </a:cubicBezTo>
                <a:cubicBezTo>
                  <a:pt x="133350" y="33844"/>
                  <a:pt x="129094" y="38100"/>
                  <a:pt x="123825" y="38100"/>
                </a:cubicBezTo>
                <a:lnTo>
                  <a:pt x="9525" y="38100"/>
                </a:lnTo>
                <a:cubicBezTo>
                  <a:pt x="4256" y="38100"/>
                  <a:pt x="0" y="33844"/>
                  <a:pt x="0" y="28575"/>
                </a:cubicBezTo>
                <a:close/>
                <a:moveTo>
                  <a:pt x="0" y="76200"/>
                </a:moveTo>
                <a:cubicBezTo>
                  <a:pt x="0" y="70931"/>
                  <a:pt x="4256" y="66675"/>
                  <a:pt x="9525" y="66675"/>
                </a:cubicBezTo>
                <a:lnTo>
                  <a:pt x="123825" y="66675"/>
                </a:lnTo>
                <a:cubicBezTo>
                  <a:pt x="129094" y="66675"/>
                  <a:pt x="133350" y="70931"/>
                  <a:pt x="133350" y="76200"/>
                </a:cubicBezTo>
                <a:cubicBezTo>
                  <a:pt x="133350" y="81469"/>
                  <a:pt x="129094" y="85725"/>
                  <a:pt x="123825" y="85725"/>
                </a:cubicBezTo>
                <a:lnTo>
                  <a:pt x="9525" y="85725"/>
                </a:lnTo>
                <a:cubicBezTo>
                  <a:pt x="4256" y="85725"/>
                  <a:pt x="0" y="81469"/>
                  <a:pt x="0" y="76200"/>
                </a:cubicBezTo>
                <a:close/>
                <a:moveTo>
                  <a:pt x="133350" y="123825"/>
                </a:moveTo>
                <a:cubicBezTo>
                  <a:pt x="133350" y="129094"/>
                  <a:pt x="129094" y="133350"/>
                  <a:pt x="123825" y="133350"/>
                </a:cubicBezTo>
                <a:lnTo>
                  <a:pt x="9525" y="133350"/>
                </a:lnTo>
                <a:cubicBezTo>
                  <a:pt x="4256" y="133350"/>
                  <a:pt x="0" y="129094"/>
                  <a:pt x="0" y="123825"/>
                </a:cubicBezTo>
                <a:cubicBezTo>
                  <a:pt x="0" y="118556"/>
                  <a:pt x="4256" y="114300"/>
                  <a:pt x="9525" y="114300"/>
                </a:cubicBezTo>
                <a:lnTo>
                  <a:pt x="123825" y="114300"/>
                </a:lnTo>
                <a:cubicBezTo>
                  <a:pt x="129094" y="114300"/>
                  <a:pt x="133350" y="118556"/>
                  <a:pt x="133350" y="123825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7" name="Text 5"/>
          <p:cNvSpPr/>
          <p:nvPr/>
        </p:nvSpPr>
        <p:spPr>
          <a:xfrm>
            <a:off x="1076325" y="1552575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状态栏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028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系统状态显示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259163" y="1300163"/>
            <a:ext cx="3676650" cy="2219325"/>
          </a:xfrm>
          <a:custGeom>
            <a:avLst/>
            <a:gdLst/>
            <a:ahLst/>
            <a:cxnLst/>
            <a:rect l="l" t="t" r="r" b="b"/>
            <a:pathLst>
              <a:path w="3676650" h="2219325">
                <a:moveTo>
                  <a:pt x="114295" y="0"/>
                </a:moveTo>
                <a:lnTo>
                  <a:pt x="3562355" y="0"/>
                </a:lnTo>
                <a:cubicBezTo>
                  <a:pt x="3625478" y="0"/>
                  <a:pt x="3676650" y="51172"/>
                  <a:pt x="3676650" y="114295"/>
                </a:cubicBezTo>
                <a:lnTo>
                  <a:pt x="3676650" y="2105030"/>
                </a:lnTo>
                <a:cubicBezTo>
                  <a:pt x="3676650" y="2168153"/>
                  <a:pt x="3625478" y="2219325"/>
                  <a:pt x="3562355" y="2219325"/>
                </a:cubicBezTo>
                <a:lnTo>
                  <a:pt x="114295" y="2219325"/>
                </a:lnTo>
                <a:cubicBezTo>
                  <a:pt x="51172" y="2219325"/>
                  <a:pt x="0" y="2168153"/>
                  <a:pt x="0" y="210503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454426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11" name="Shape 9"/>
          <p:cNvSpPr/>
          <p:nvPr/>
        </p:nvSpPr>
        <p:spPr>
          <a:xfrm>
            <a:off x="4559201" y="16097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0" y="28575"/>
                </a:moveTo>
                <a:cubicBezTo>
                  <a:pt x="0" y="18068"/>
                  <a:pt x="8543" y="9525"/>
                  <a:pt x="19050" y="9525"/>
                </a:cubicBezTo>
                <a:lnTo>
                  <a:pt x="152400" y="9525"/>
                </a:lnTo>
                <a:cubicBezTo>
                  <a:pt x="162907" y="9525"/>
                  <a:pt x="171450" y="18068"/>
                  <a:pt x="171450" y="28575"/>
                </a:cubicBezTo>
                <a:lnTo>
                  <a:pt x="0" y="28575"/>
                </a:lnTo>
                <a:close/>
                <a:moveTo>
                  <a:pt x="0" y="42863"/>
                </a:moveTo>
                <a:lnTo>
                  <a:pt x="171450" y="42863"/>
                </a:lnTo>
                <a:lnTo>
                  <a:pt x="171450" y="123825"/>
                </a:lnTo>
                <a:cubicBezTo>
                  <a:pt x="171450" y="134332"/>
                  <a:pt x="162907" y="142875"/>
                  <a:pt x="1524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42863"/>
                </a:lnTo>
                <a:close/>
                <a:moveTo>
                  <a:pt x="73610" y="123825"/>
                </a:moveTo>
                <a:cubicBezTo>
                  <a:pt x="79623" y="123825"/>
                  <a:pt x="84118" y="118050"/>
                  <a:pt x="80278" y="113407"/>
                </a:cubicBezTo>
                <a:cubicBezTo>
                  <a:pt x="75902" y="108139"/>
                  <a:pt x="69294" y="104775"/>
                  <a:pt x="61912" y="104775"/>
                </a:cubicBezTo>
                <a:lnTo>
                  <a:pt x="42863" y="104775"/>
                </a:lnTo>
                <a:cubicBezTo>
                  <a:pt x="35481" y="104775"/>
                  <a:pt x="28873" y="108139"/>
                  <a:pt x="24497" y="113407"/>
                </a:cubicBezTo>
                <a:cubicBezTo>
                  <a:pt x="20657" y="118050"/>
                  <a:pt x="25152" y="123825"/>
                  <a:pt x="31165" y="123825"/>
                </a:cubicBezTo>
                <a:lnTo>
                  <a:pt x="73581" y="123825"/>
                </a:lnTo>
                <a:close/>
                <a:moveTo>
                  <a:pt x="52388" y="92869"/>
                </a:moveTo>
                <a:cubicBezTo>
                  <a:pt x="61587" y="92869"/>
                  <a:pt x="69056" y="85400"/>
                  <a:pt x="69056" y="76200"/>
                </a:cubicBezTo>
                <a:cubicBezTo>
                  <a:pt x="69056" y="67000"/>
                  <a:pt x="61587" y="59531"/>
                  <a:pt x="52388" y="59531"/>
                </a:cubicBezTo>
                <a:cubicBezTo>
                  <a:pt x="43188" y="59531"/>
                  <a:pt x="35719" y="67000"/>
                  <a:pt x="35719" y="76200"/>
                </a:cubicBezTo>
                <a:cubicBezTo>
                  <a:pt x="35719" y="85400"/>
                  <a:pt x="43188" y="92869"/>
                  <a:pt x="52388" y="92869"/>
                </a:cubicBezTo>
                <a:close/>
                <a:moveTo>
                  <a:pt x="107156" y="61912"/>
                </a:moveTo>
                <a:cubicBezTo>
                  <a:pt x="103197" y="61912"/>
                  <a:pt x="100013" y="65097"/>
                  <a:pt x="100013" y="69056"/>
                </a:cubicBezTo>
                <a:cubicBezTo>
                  <a:pt x="100013" y="73015"/>
                  <a:pt x="103197" y="76200"/>
                  <a:pt x="107156" y="76200"/>
                </a:cubicBezTo>
                <a:lnTo>
                  <a:pt x="140494" y="76200"/>
                </a:lnTo>
                <a:cubicBezTo>
                  <a:pt x="144453" y="76200"/>
                  <a:pt x="147638" y="73015"/>
                  <a:pt x="147638" y="69056"/>
                </a:cubicBezTo>
                <a:cubicBezTo>
                  <a:pt x="147638" y="65097"/>
                  <a:pt x="144453" y="61912"/>
                  <a:pt x="140494" y="61912"/>
                </a:cubicBezTo>
                <a:lnTo>
                  <a:pt x="107156" y="61912"/>
                </a:lnTo>
                <a:close/>
                <a:moveTo>
                  <a:pt x="107156" y="90488"/>
                </a:moveTo>
                <a:cubicBezTo>
                  <a:pt x="103197" y="90488"/>
                  <a:pt x="100013" y="93672"/>
                  <a:pt x="100013" y="97631"/>
                </a:cubicBezTo>
                <a:cubicBezTo>
                  <a:pt x="100013" y="101590"/>
                  <a:pt x="103197" y="104775"/>
                  <a:pt x="107156" y="104775"/>
                </a:cubicBezTo>
                <a:lnTo>
                  <a:pt x="140494" y="104775"/>
                </a:lnTo>
                <a:cubicBezTo>
                  <a:pt x="144453" y="104775"/>
                  <a:pt x="147638" y="101590"/>
                  <a:pt x="147638" y="97631"/>
                </a:cubicBezTo>
                <a:cubicBezTo>
                  <a:pt x="147638" y="93672"/>
                  <a:pt x="144453" y="90488"/>
                  <a:pt x="140494" y="90488"/>
                </a:cubicBezTo>
                <a:lnTo>
                  <a:pt x="107156" y="90488"/>
                </a:ln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12" name="Text 10"/>
          <p:cNvSpPr/>
          <p:nvPr/>
        </p:nvSpPr>
        <p:spPr>
          <a:xfrm>
            <a:off x="4949726" y="155257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用户信息区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454426" y="2028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用户头像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454426" y="22955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用户昵称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54426" y="25622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会员等级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454426" y="28289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设置按钮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132713" y="1300163"/>
            <a:ext cx="3676650" cy="2219325"/>
          </a:xfrm>
          <a:custGeom>
            <a:avLst/>
            <a:gdLst/>
            <a:ahLst/>
            <a:cxnLst/>
            <a:rect l="l" t="t" r="r" b="b"/>
            <a:pathLst>
              <a:path w="3676650" h="2219325">
                <a:moveTo>
                  <a:pt x="114295" y="0"/>
                </a:moveTo>
                <a:lnTo>
                  <a:pt x="3562355" y="0"/>
                </a:lnTo>
                <a:cubicBezTo>
                  <a:pt x="3625478" y="0"/>
                  <a:pt x="3676650" y="51172"/>
                  <a:pt x="3676650" y="114295"/>
                </a:cubicBezTo>
                <a:lnTo>
                  <a:pt x="3676650" y="2105030"/>
                </a:lnTo>
                <a:cubicBezTo>
                  <a:pt x="3676650" y="2168153"/>
                  <a:pt x="3625478" y="2219325"/>
                  <a:pt x="3562355" y="2219325"/>
                </a:cubicBezTo>
                <a:lnTo>
                  <a:pt x="114295" y="2219325"/>
                </a:lnTo>
                <a:cubicBezTo>
                  <a:pt x="51172" y="2219325"/>
                  <a:pt x="0" y="2168153"/>
                  <a:pt x="0" y="210503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832797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BEAFE"/>
          </a:solidFill>
          <a:ln/>
        </p:spPr>
      </p:sp>
      <p:sp>
        <p:nvSpPr>
          <p:cNvPr id="19" name="Shape 17"/>
          <p:cNvSpPr/>
          <p:nvPr/>
        </p:nvSpPr>
        <p:spPr>
          <a:xfrm>
            <a:off x="8461325" y="16097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38100" y="76200"/>
                </a:moveTo>
                <a:cubicBezTo>
                  <a:pt x="38100" y="70943"/>
                  <a:pt x="33832" y="66675"/>
                  <a:pt x="28575" y="66675"/>
                </a:cubicBezTo>
                <a:cubicBezTo>
                  <a:pt x="23318" y="66675"/>
                  <a:pt x="19050" y="70943"/>
                  <a:pt x="19050" y="76200"/>
                </a:cubicBezTo>
                <a:cubicBezTo>
                  <a:pt x="19050" y="81457"/>
                  <a:pt x="23318" y="85725"/>
                  <a:pt x="28575" y="85725"/>
                </a:cubicBezTo>
                <a:cubicBezTo>
                  <a:pt x="33832" y="85725"/>
                  <a:pt x="38100" y="81457"/>
                  <a:pt x="38100" y="76200"/>
                </a:cubicBezTo>
                <a:close/>
                <a:moveTo>
                  <a:pt x="47625" y="76200"/>
                </a:moveTo>
                <a:cubicBezTo>
                  <a:pt x="47625" y="80159"/>
                  <a:pt x="50810" y="83344"/>
                  <a:pt x="54769" y="83344"/>
                </a:cubicBezTo>
                <a:lnTo>
                  <a:pt x="88106" y="83344"/>
                </a:lnTo>
                <a:cubicBezTo>
                  <a:pt x="92065" y="83344"/>
                  <a:pt x="95250" y="80159"/>
                  <a:pt x="95250" y="76200"/>
                </a:cubicBezTo>
                <a:cubicBezTo>
                  <a:pt x="95250" y="72241"/>
                  <a:pt x="92065" y="69056"/>
                  <a:pt x="88106" y="69056"/>
                </a:cubicBezTo>
                <a:lnTo>
                  <a:pt x="54769" y="69056"/>
                </a:lnTo>
                <a:cubicBezTo>
                  <a:pt x="50810" y="69056"/>
                  <a:pt x="47625" y="72241"/>
                  <a:pt x="47625" y="76200"/>
                </a:cubicBezTo>
                <a:close/>
                <a:moveTo>
                  <a:pt x="47625" y="114300"/>
                </a:moveTo>
                <a:cubicBezTo>
                  <a:pt x="47625" y="118259"/>
                  <a:pt x="50810" y="121444"/>
                  <a:pt x="54769" y="121444"/>
                </a:cubicBezTo>
                <a:lnTo>
                  <a:pt x="88106" y="121444"/>
                </a:lnTo>
                <a:cubicBezTo>
                  <a:pt x="92065" y="121444"/>
                  <a:pt x="95250" y="118259"/>
                  <a:pt x="95250" y="114300"/>
                </a:cubicBezTo>
                <a:cubicBezTo>
                  <a:pt x="95250" y="110341"/>
                  <a:pt x="92065" y="107156"/>
                  <a:pt x="88106" y="107156"/>
                </a:cubicBezTo>
                <a:lnTo>
                  <a:pt x="54769" y="107156"/>
                </a:lnTo>
                <a:cubicBezTo>
                  <a:pt x="50810" y="107156"/>
                  <a:pt x="47625" y="110341"/>
                  <a:pt x="47625" y="114300"/>
                </a:cubicBezTo>
                <a:close/>
                <a:moveTo>
                  <a:pt x="28575" y="123825"/>
                </a:moveTo>
                <a:cubicBezTo>
                  <a:pt x="33832" y="123825"/>
                  <a:pt x="38100" y="119557"/>
                  <a:pt x="38100" y="114300"/>
                </a:cubicBezTo>
                <a:cubicBezTo>
                  <a:pt x="38100" y="109043"/>
                  <a:pt x="33832" y="104775"/>
                  <a:pt x="28575" y="104775"/>
                </a:cubicBezTo>
                <a:cubicBezTo>
                  <a:pt x="23318" y="104775"/>
                  <a:pt x="19050" y="109043"/>
                  <a:pt x="19050" y="114300"/>
                </a:cubicBezTo>
                <a:cubicBezTo>
                  <a:pt x="19050" y="119557"/>
                  <a:pt x="23318" y="123825"/>
                  <a:pt x="28575" y="123825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20" name="Text 18"/>
          <p:cNvSpPr/>
          <p:nvPr/>
        </p:nvSpPr>
        <p:spPr>
          <a:xfrm>
            <a:off x="8823275" y="155257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订单入口区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327975" y="20288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我的订单标题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27975" y="22955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查看全部按钮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327975" y="2562225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• 订单状态图标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5763" y="3719512"/>
            <a:ext cx="7543800" cy="2752725"/>
          </a:xfrm>
          <a:custGeom>
            <a:avLst/>
            <a:gdLst/>
            <a:ahLst/>
            <a:cxnLst/>
            <a:rect l="l" t="t" r="r" b="b"/>
            <a:pathLst>
              <a:path w="7543800" h="2752725">
                <a:moveTo>
                  <a:pt x="114293" y="0"/>
                </a:moveTo>
                <a:lnTo>
                  <a:pt x="7429507" y="0"/>
                </a:lnTo>
                <a:cubicBezTo>
                  <a:pt x="7492587" y="0"/>
                  <a:pt x="7543800" y="51213"/>
                  <a:pt x="7543800" y="114293"/>
                </a:cubicBezTo>
                <a:lnTo>
                  <a:pt x="7543800" y="2638432"/>
                </a:lnTo>
                <a:cubicBezTo>
                  <a:pt x="7543800" y="2701512"/>
                  <a:pt x="7492587" y="2752725"/>
                  <a:pt x="7429507" y="2752725"/>
                </a:cubicBezTo>
                <a:lnTo>
                  <a:pt x="114293" y="2752725"/>
                </a:lnTo>
                <a:cubicBezTo>
                  <a:pt x="51213" y="2752725"/>
                  <a:pt x="0" y="2701512"/>
                  <a:pt x="0" y="26384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581025" y="39147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26" name="Shape 24"/>
          <p:cNvSpPr/>
          <p:nvPr/>
        </p:nvSpPr>
        <p:spPr>
          <a:xfrm>
            <a:off x="704850" y="402907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28575"/>
                </a:moveTo>
                <a:cubicBezTo>
                  <a:pt x="0" y="18068"/>
                  <a:pt x="8543" y="9525"/>
                  <a:pt x="19050" y="9525"/>
                </a:cubicBezTo>
                <a:lnTo>
                  <a:pt x="114300" y="9525"/>
                </a:lnTo>
                <a:cubicBezTo>
                  <a:pt x="124807" y="9525"/>
                  <a:pt x="133350" y="18068"/>
                  <a:pt x="133350" y="28575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28575"/>
                </a:lnTo>
                <a:close/>
                <a:moveTo>
                  <a:pt x="19050" y="28575"/>
                </a:moveTo>
                <a:lnTo>
                  <a:pt x="19050" y="47625"/>
                </a:lnTo>
                <a:lnTo>
                  <a:pt x="38100" y="47625"/>
                </a:lnTo>
                <a:lnTo>
                  <a:pt x="38100" y="28575"/>
                </a:lnTo>
                <a:lnTo>
                  <a:pt x="19050" y="28575"/>
                </a:lnTo>
                <a:close/>
                <a:moveTo>
                  <a:pt x="114300" y="28575"/>
                </a:moveTo>
                <a:lnTo>
                  <a:pt x="57150" y="28575"/>
                </a:lnTo>
                <a:lnTo>
                  <a:pt x="57150" y="47625"/>
                </a:lnTo>
                <a:lnTo>
                  <a:pt x="114300" y="47625"/>
                </a:lnTo>
                <a:lnTo>
                  <a:pt x="114300" y="28575"/>
                </a:lnTo>
                <a:close/>
                <a:moveTo>
                  <a:pt x="19050" y="66675"/>
                </a:moveTo>
                <a:lnTo>
                  <a:pt x="19050" y="85725"/>
                </a:lnTo>
                <a:lnTo>
                  <a:pt x="38100" y="85725"/>
                </a:lnTo>
                <a:lnTo>
                  <a:pt x="38100" y="66675"/>
                </a:lnTo>
                <a:lnTo>
                  <a:pt x="19050" y="66675"/>
                </a:lnTo>
                <a:close/>
                <a:moveTo>
                  <a:pt x="114300" y="66675"/>
                </a:moveTo>
                <a:lnTo>
                  <a:pt x="57150" y="66675"/>
                </a:lnTo>
                <a:lnTo>
                  <a:pt x="57150" y="85725"/>
                </a:lnTo>
                <a:lnTo>
                  <a:pt x="114300" y="85725"/>
                </a:lnTo>
                <a:lnTo>
                  <a:pt x="114300" y="66675"/>
                </a:lnTo>
                <a:close/>
                <a:moveTo>
                  <a:pt x="19050" y="104775"/>
                </a:moveTo>
                <a:lnTo>
                  <a:pt x="19050" y="123825"/>
                </a:lnTo>
                <a:lnTo>
                  <a:pt x="38100" y="123825"/>
                </a:lnTo>
                <a:lnTo>
                  <a:pt x="38100" y="104775"/>
                </a:lnTo>
                <a:lnTo>
                  <a:pt x="19050" y="104775"/>
                </a:lnTo>
                <a:close/>
                <a:moveTo>
                  <a:pt x="114300" y="104775"/>
                </a:moveTo>
                <a:lnTo>
                  <a:pt x="57150" y="104775"/>
                </a:lnTo>
                <a:lnTo>
                  <a:pt x="57150" y="123825"/>
                </a:lnTo>
                <a:lnTo>
                  <a:pt x="114300" y="123825"/>
                </a:lnTo>
                <a:lnTo>
                  <a:pt x="114300" y="104775"/>
                </a:ln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27" name="Text 25"/>
          <p:cNvSpPr/>
          <p:nvPr/>
        </p:nvSpPr>
        <p:spPr>
          <a:xfrm>
            <a:off x="1076325" y="397192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功能列表区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85788" y="4452938"/>
            <a:ext cx="1695450" cy="695325"/>
          </a:xfrm>
          <a:custGeom>
            <a:avLst/>
            <a:gdLst/>
            <a:ahLst/>
            <a:cxnLst/>
            <a:rect l="l" t="t" r="r" b="b"/>
            <a:pathLst>
              <a:path w="1695450" h="695325">
                <a:moveTo>
                  <a:pt x="76201" y="0"/>
                </a:moveTo>
                <a:lnTo>
                  <a:pt x="1619249" y="0"/>
                </a:lnTo>
                <a:cubicBezTo>
                  <a:pt x="1661334" y="0"/>
                  <a:pt x="1695450" y="34116"/>
                  <a:pt x="1695450" y="76201"/>
                </a:cubicBezTo>
                <a:lnTo>
                  <a:pt x="1695450" y="619124"/>
                </a:lnTo>
                <a:cubicBezTo>
                  <a:pt x="1695450" y="661209"/>
                  <a:pt x="1661334" y="695325"/>
                  <a:pt x="16192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1375470" y="46101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56138"/>
                </a:moveTo>
                <a:cubicBezTo>
                  <a:pt x="0" y="25122"/>
                  <a:pt x="25598" y="0"/>
                  <a:pt x="57150" y="0"/>
                </a:cubicBezTo>
                <a:cubicBezTo>
                  <a:pt x="88702" y="0"/>
                  <a:pt x="114300" y="25122"/>
                  <a:pt x="114300" y="56138"/>
                </a:cubicBezTo>
                <a:cubicBezTo>
                  <a:pt x="114300" y="91648"/>
                  <a:pt x="78522" y="134213"/>
                  <a:pt x="63579" y="150435"/>
                </a:cubicBezTo>
                <a:cubicBezTo>
                  <a:pt x="60067" y="154245"/>
                  <a:pt x="54203" y="154245"/>
                  <a:pt x="50691" y="150435"/>
                </a:cubicBezTo>
                <a:cubicBezTo>
                  <a:pt x="35749" y="134213"/>
                  <a:pt x="-30" y="91648"/>
                  <a:pt x="-30" y="56138"/>
                </a:cubicBezTo>
                <a:close/>
                <a:moveTo>
                  <a:pt x="57150" y="76200"/>
                </a:moveTo>
                <a:cubicBezTo>
                  <a:pt x="67664" y="76200"/>
                  <a:pt x="76200" y="67664"/>
                  <a:pt x="76200" y="57150"/>
                </a:cubicBezTo>
                <a:cubicBezTo>
                  <a:pt x="76200" y="46636"/>
                  <a:pt x="67664" y="38100"/>
                  <a:pt x="57150" y="38100"/>
                </a:cubicBezTo>
                <a:cubicBezTo>
                  <a:pt x="46636" y="38100"/>
                  <a:pt x="38100" y="46636"/>
                  <a:pt x="38100" y="57150"/>
                </a:cubicBezTo>
                <a:cubicBezTo>
                  <a:pt x="38100" y="67664"/>
                  <a:pt x="46636" y="76200"/>
                  <a:pt x="57150" y="7620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0" name="Text 28"/>
          <p:cNvSpPr/>
          <p:nvPr/>
        </p:nvSpPr>
        <p:spPr>
          <a:xfrm>
            <a:off x="671513" y="4838700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收货地址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2403425" y="4452938"/>
            <a:ext cx="1695450" cy="695325"/>
          </a:xfrm>
          <a:custGeom>
            <a:avLst/>
            <a:gdLst/>
            <a:ahLst/>
            <a:cxnLst/>
            <a:rect l="l" t="t" r="r" b="b"/>
            <a:pathLst>
              <a:path w="1695450" h="695325">
                <a:moveTo>
                  <a:pt x="76201" y="0"/>
                </a:moveTo>
                <a:lnTo>
                  <a:pt x="1619249" y="0"/>
                </a:lnTo>
                <a:cubicBezTo>
                  <a:pt x="1661334" y="0"/>
                  <a:pt x="1695450" y="34116"/>
                  <a:pt x="1695450" y="76201"/>
                </a:cubicBezTo>
                <a:lnTo>
                  <a:pt x="1695450" y="619124"/>
                </a:lnTo>
                <a:cubicBezTo>
                  <a:pt x="1695450" y="661209"/>
                  <a:pt x="1661334" y="695325"/>
                  <a:pt x="16192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3164532" y="46101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0" y="38100"/>
                </a:moveTo>
                <a:cubicBezTo>
                  <a:pt x="0" y="27593"/>
                  <a:pt x="8543" y="19050"/>
                  <a:pt x="19050" y="19050"/>
                </a:cubicBezTo>
                <a:lnTo>
                  <a:pt x="152400" y="19050"/>
                </a:lnTo>
                <a:cubicBezTo>
                  <a:pt x="162907" y="19050"/>
                  <a:pt x="171450" y="27593"/>
                  <a:pt x="171450" y="38100"/>
                </a:cubicBezTo>
                <a:lnTo>
                  <a:pt x="171450" y="57150"/>
                </a:lnTo>
                <a:cubicBezTo>
                  <a:pt x="171450" y="59769"/>
                  <a:pt x="169247" y="61823"/>
                  <a:pt x="166777" y="62686"/>
                </a:cubicBezTo>
                <a:cubicBezTo>
                  <a:pt x="161181" y="64621"/>
                  <a:pt x="157163" y="69949"/>
                  <a:pt x="157163" y="76200"/>
                </a:cubicBezTo>
                <a:cubicBezTo>
                  <a:pt x="157163" y="82451"/>
                  <a:pt x="161181" y="87779"/>
                  <a:pt x="166777" y="89714"/>
                </a:cubicBezTo>
                <a:cubicBezTo>
                  <a:pt x="169247" y="90577"/>
                  <a:pt x="171450" y="92631"/>
                  <a:pt x="171450" y="95250"/>
                </a:cubicBezTo>
                <a:lnTo>
                  <a:pt x="171450" y="114300"/>
                </a:lnTo>
                <a:cubicBezTo>
                  <a:pt x="171450" y="124807"/>
                  <a:pt x="162907" y="133350"/>
                  <a:pt x="152400" y="133350"/>
                </a:cubicBezTo>
                <a:lnTo>
                  <a:pt x="19050" y="133350"/>
                </a:lnTo>
                <a:cubicBezTo>
                  <a:pt x="8543" y="133350"/>
                  <a:pt x="0" y="124807"/>
                  <a:pt x="0" y="114300"/>
                </a:cubicBezTo>
                <a:lnTo>
                  <a:pt x="0" y="95250"/>
                </a:lnTo>
                <a:cubicBezTo>
                  <a:pt x="0" y="92631"/>
                  <a:pt x="2203" y="90577"/>
                  <a:pt x="4673" y="89714"/>
                </a:cubicBezTo>
                <a:cubicBezTo>
                  <a:pt x="10269" y="87779"/>
                  <a:pt x="14288" y="82451"/>
                  <a:pt x="14288" y="76200"/>
                </a:cubicBezTo>
                <a:cubicBezTo>
                  <a:pt x="14288" y="69949"/>
                  <a:pt x="10269" y="64621"/>
                  <a:pt x="4673" y="62686"/>
                </a:cubicBezTo>
                <a:cubicBezTo>
                  <a:pt x="2203" y="61823"/>
                  <a:pt x="0" y="59769"/>
                  <a:pt x="0" y="57150"/>
                </a:cubicBezTo>
                <a:lnTo>
                  <a:pt x="0" y="38100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3" name="Text 31"/>
          <p:cNvSpPr/>
          <p:nvPr/>
        </p:nvSpPr>
        <p:spPr>
          <a:xfrm>
            <a:off x="2489150" y="4838700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优惠券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221063" y="4452938"/>
            <a:ext cx="1695450" cy="695325"/>
          </a:xfrm>
          <a:custGeom>
            <a:avLst/>
            <a:gdLst/>
            <a:ahLst/>
            <a:cxnLst/>
            <a:rect l="l" t="t" r="r" b="b"/>
            <a:pathLst>
              <a:path w="1695450" h="695325">
                <a:moveTo>
                  <a:pt x="76201" y="0"/>
                </a:moveTo>
                <a:lnTo>
                  <a:pt x="1619249" y="0"/>
                </a:lnTo>
                <a:cubicBezTo>
                  <a:pt x="1661334" y="0"/>
                  <a:pt x="1695450" y="34116"/>
                  <a:pt x="1695450" y="76201"/>
                </a:cubicBezTo>
                <a:lnTo>
                  <a:pt x="1695450" y="619124"/>
                </a:lnTo>
                <a:cubicBezTo>
                  <a:pt x="1695450" y="661209"/>
                  <a:pt x="1661334" y="695325"/>
                  <a:pt x="16192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4991695" y="4610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1735" y="25926"/>
                </a:moveTo>
                <a:lnTo>
                  <a:pt x="76200" y="32087"/>
                </a:lnTo>
                <a:lnTo>
                  <a:pt x="80665" y="25926"/>
                </a:lnTo>
                <a:cubicBezTo>
                  <a:pt x="88106" y="15627"/>
                  <a:pt x="100072" y="9525"/>
                  <a:pt x="112782" y="9525"/>
                </a:cubicBezTo>
                <a:cubicBezTo>
                  <a:pt x="134660" y="9525"/>
                  <a:pt x="152400" y="27265"/>
                  <a:pt x="152400" y="49143"/>
                </a:cubicBezTo>
                <a:lnTo>
                  <a:pt x="152400" y="49917"/>
                </a:lnTo>
                <a:cubicBezTo>
                  <a:pt x="152400" y="83314"/>
                  <a:pt x="110758" y="122099"/>
                  <a:pt x="89029" y="138678"/>
                </a:cubicBezTo>
                <a:cubicBezTo>
                  <a:pt x="85338" y="141476"/>
                  <a:pt x="80814" y="142875"/>
                  <a:pt x="76200" y="142875"/>
                </a:cubicBezTo>
                <a:cubicBezTo>
                  <a:pt x="71586" y="142875"/>
                  <a:pt x="67032" y="141506"/>
                  <a:pt x="63371" y="138678"/>
                </a:cubicBezTo>
                <a:cubicBezTo>
                  <a:pt x="41642" y="122099"/>
                  <a:pt x="0" y="83314"/>
                  <a:pt x="0" y="49917"/>
                </a:cubicBezTo>
                <a:lnTo>
                  <a:pt x="0" y="49143"/>
                </a:lnTo>
                <a:cubicBezTo>
                  <a:pt x="0" y="27265"/>
                  <a:pt x="17740" y="9525"/>
                  <a:pt x="39618" y="9525"/>
                </a:cubicBezTo>
                <a:cubicBezTo>
                  <a:pt x="52328" y="9525"/>
                  <a:pt x="64294" y="15627"/>
                  <a:pt x="71735" y="25926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6" name="Text 34"/>
          <p:cNvSpPr/>
          <p:nvPr/>
        </p:nvSpPr>
        <p:spPr>
          <a:xfrm>
            <a:off x="4306788" y="4838700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收藏商品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038701" y="4452938"/>
            <a:ext cx="1695450" cy="695325"/>
          </a:xfrm>
          <a:custGeom>
            <a:avLst/>
            <a:gdLst/>
            <a:ahLst/>
            <a:cxnLst/>
            <a:rect l="l" t="t" r="r" b="b"/>
            <a:pathLst>
              <a:path w="1695450" h="695325">
                <a:moveTo>
                  <a:pt x="76201" y="0"/>
                </a:moveTo>
                <a:lnTo>
                  <a:pt x="1619249" y="0"/>
                </a:lnTo>
                <a:cubicBezTo>
                  <a:pt x="1661334" y="0"/>
                  <a:pt x="1695450" y="34116"/>
                  <a:pt x="1695450" y="76201"/>
                </a:cubicBezTo>
                <a:lnTo>
                  <a:pt x="1695450" y="619124"/>
                </a:lnTo>
                <a:cubicBezTo>
                  <a:pt x="1695450" y="661209"/>
                  <a:pt x="1661334" y="695325"/>
                  <a:pt x="16192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799957" y="46101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85725" y="19050"/>
                </a:moveTo>
                <a:cubicBezTo>
                  <a:pt x="117277" y="19050"/>
                  <a:pt x="142875" y="44648"/>
                  <a:pt x="142875" y="76200"/>
                </a:cubicBezTo>
                <a:cubicBezTo>
                  <a:pt x="142875" y="107752"/>
                  <a:pt x="117277" y="133350"/>
                  <a:pt x="85725" y="133350"/>
                </a:cubicBezTo>
                <a:cubicBezTo>
                  <a:pt x="66318" y="133350"/>
                  <a:pt x="49143" y="123676"/>
                  <a:pt x="38814" y="108853"/>
                </a:cubicBezTo>
                <a:cubicBezTo>
                  <a:pt x="35808" y="104537"/>
                  <a:pt x="29855" y="103495"/>
                  <a:pt x="25539" y="106501"/>
                </a:cubicBezTo>
                <a:cubicBezTo>
                  <a:pt x="21223" y="109508"/>
                  <a:pt x="20181" y="115461"/>
                  <a:pt x="23187" y="119777"/>
                </a:cubicBezTo>
                <a:cubicBezTo>
                  <a:pt x="36939" y="139482"/>
                  <a:pt x="59829" y="152400"/>
                  <a:pt x="85725" y="152400"/>
                </a:cubicBezTo>
                <a:cubicBezTo>
                  <a:pt x="127814" y="152400"/>
                  <a:pt x="161925" y="118289"/>
                  <a:pt x="161925" y="76200"/>
                </a:cubicBezTo>
                <a:cubicBezTo>
                  <a:pt x="161925" y="34111"/>
                  <a:pt x="127814" y="0"/>
                  <a:pt x="85725" y="0"/>
                </a:cubicBezTo>
                <a:cubicBezTo>
                  <a:pt x="60216" y="0"/>
                  <a:pt x="37654" y="12531"/>
                  <a:pt x="23813" y="31760"/>
                </a:cubicBezTo>
                <a:lnTo>
                  <a:pt x="23813" y="23813"/>
                </a:lnTo>
                <a:cubicBezTo>
                  <a:pt x="23813" y="18544"/>
                  <a:pt x="19556" y="14288"/>
                  <a:pt x="14288" y="14288"/>
                </a:cubicBezTo>
                <a:cubicBezTo>
                  <a:pt x="9019" y="14288"/>
                  <a:pt x="4763" y="18544"/>
                  <a:pt x="4763" y="23813"/>
                </a:cubicBezTo>
                <a:lnTo>
                  <a:pt x="4763" y="57150"/>
                </a:lnTo>
                <a:cubicBezTo>
                  <a:pt x="4763" y="62419"/>
                  <a:pt x="9019" y="66675"/>
                  <a:pt x="14288" y="66675"/>
                </a:cubicBezTo>
                <a:lnTo>
                  <a:pt x="21610" y="66675"/>
                </a:lnTo>
                <a:cubicBezTo>
                  <a:pt x="21759" y="66675"/>
                  <a:pt x="21908" y="66675"/>
                  <a:pt x="22056" y="66675"/>
                </a:cubicBezTo>
                <a:lnTo>
                  <a:pt x="47655" y="66675"/>
                </a:lnTo>
                <a:cubicBezTo>
                  <a:pt x="52923" y="66675"/>
                  <a:pt x="57180" y="62419"/>
                  <a:pt x="57180" y="57150"/>
                </a:cubicBezTo>
                <a:cubicBezTo>
                  <a:pt x="57180" y="51881"/>
                  <a:pt x="52923" y="47625"/>
                  <a:pt x="47655" y="47625"/>
                </a:cubicBezTo>
                <a:lnTo>
                  <a:pt x="36255" y="47625"/>
                </a:lnTo>
                <a:cubicBezTo>
                  <a:pt x="46107" y="30540"/>
                  <a:pt x="64591" y="19050"/>
                  <a:pt x="85725" y="19050"/>
                </a:cubicBezTo>
                <a:close/>
                <a:moveTo>
                  <a:pt x="92869" y="45244"/>
                </a:moveTo>
                <a:cubicBezTo>
                  <a:pt x="92869" y="41285"/>
                  <a:pt x="89684" y="38100"/>
                  <a:pt x="85725" y="38100"/>
                </a:cubicBezTo>
                <a:cubicBezTo>
                  <a:pt x="81766" y="38100"/>
                  <a:pt x="78581" y="41285"/>
                  <a:pt x="78581" y="45244"/>
                </a:cubicBezTo>
                <a:lnTo>
                  <a:pt x="78581" y="76200"/>
                </a:lnTo>
                <a:cubicBezTo>
                  <a:pt x="78581" y="78105"/>
                  <a:pt x="79325" y="79921"/>
                  <a:pt x="80665" y="81260"/>
                </a:cubicBezTo>
                <a:lnTo>
                  <a:pt x="102096" y="102691"/>
                </a:lnTo>
                <a:cubicBezTo>
                  <a:pt x="104894" y="105489"/>
                  <a:pt x="109418" y="105489"/>
                  <a:pt x="112187" y="102691"/>
                </a:cubicBezTo>
                <a:cubicBezTo>
                  <a:pt x="114955" y="99893"/>
                  <a:pt x="114985" y="95369"/>
                  <a:pt x="112187" y="92601"/>
                </a:cubicBezTo>
                <a:lnTo>
                  <a:pt x="92839" y="73253"/>
                </a:lnTo>
                <a:lnTo>
                  <a:pt x="92839" y="45244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9" name="Text 37"/>
          <p:cNvSpPr/>
          <p:nvPr/>
        </p:nvSpPr>
        <p:spPr>
          <a:xfrm>
            <a:off x="6124426" y="4838700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浏览记录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85788" y="5272088"/>
            <a:ext cx="1695450" cy="695325"/>
          </a:xfrm>
          <a:custGeom>
            <a:avLst/>
            <a:gdLst/>
            <a:ahLst/>
            <a:cxnLst/>
            <a:rect l="l" t="t" r="r" b="b"/>
            <a:pathLst>
              <a:path w="1695450" h="695325">
                <a:moveTo>
                  <a:pt x="76201" y="0"/>
                </a:moveTo>
                <a:lnTo>
                  <a:pt x="1619249" y="0"/>
                </a:lnTo>
                <a:cubicBezTo>
                  <a:pt x="1661334" y="0"/>
                  <a:pt x="1695450" y="34116"/>
                  <a:pt x="1695450" y="76201"/>
                </a:cubicBezTo>
                <a:lnTo>
                  <a:pt x="1695450" y="619124"/>
                </a:lnTo>
                <a:cubicBezTo>
                  <a:pt x="1695450" y="661209"/>
                  <a:pt x="1661334" y="695325"/>
                  <a:pt x="16192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1365945" y="54292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19050"/>
                </a:moveTo>
                <a:cubicBezTo>
                  <a:pt x="43160" y="19050"/>
                  <a:pt x="23604" y="36106"/>
                  <a:pt x="19735" y="58549"/>
                </a:cubicBezTo>
                <a:cubicBezTo>
                  <a:pt x="22503" y="57656"/>
                  <a:pt x="25479" y="57150"/>
                  <a:pt x="28575" y="57150"/>
                </a:cubicBezTo>
                <a:lnTo>
                  <a:pt x="33338" y="57150"/>
                </a:lnTo>
                <a:cubicBezTo>
                  <a:pt x="41225" y="57150"/>
                  <a:pt x="47625" y="63550"/>
                  <a:pt x="47625" y="71438"/>
                </a:cubicBezTo>
                <a:lnTo>
                  <a:pt x="47625" y="100013"/>
                </a:lnTo>
                <a:cubicBezTo>
                  <a:pt x="47625" y="107900"/>
                  <a:pt x="41225" y="114300"/>
                  <a:pt x="33338" y="114300"/>
                </a:cubicBezTo>
                <a:lnTo>
                  <a:pt x="28575" y="114300"/>
                </a:lnTo>
                <a:cubicBezTo>
                  <a:pt x="12799" y="114300"/>
                  <a:pt x="0" y="101501"/>
                  <a:pt x="0" y="85725"/>
                </a:cubicBezTo>
                <a:lnTo>
                  <a:pt x="0" y="66675"/>
                </a:lnTo>
                <a:cubicBezTo>
                  <a:pt x="0" y="29855"/>
                  <a:pt x="29855" y="0"/>
                  <a:pt x="66675" y="0"/>
                </a:cubicBezTo>
                <a:cubicBezTo>
                  <a:pt x="103495" y="0"/>
                  <a:pt x="133350" y="29855"/>
                  <a:pt x="133350" y="66675"/>
                </a:cubicBezTo>
                <a:lnTo>
                  <a:pt x="133350" y="116711"/>
                </a:lnTo>
                <a:cubicBezTo>
                  <a:pt x="133350" y="136446"/>
                  <a:pt x="117336" y="152430"/>
                  <a:pt x="97601" y="152430"/>
                </a:cubicBezTo>
                <a:lnTo>
                  <a:pt x="71438" y="152400"/>
                </a:lnTo>
                <a:lnTo>
                  <a:pt x="61912" y="152400"/>
                </a:lnTo>
                <a:cubicBezTo>
                  <a:pt x="54025" y="152400"/>
                  <a:pt x="47625" y="146000"/>
                  <a:pt x="47625" y="138113"/>
                </a:cubicBezTo>
                <a:cubicBezTo>
                  <a:pt x="47625" y="130225"/>
                  <a:pt x="54025" y="123825"/>
                  <a:pt x="61912" y="123825"/>
                </a:cubicBezTo>
                <a:lnTo>
                  <a:pt x="71438" y="123825"/>
                </a:lnTo>
                <a:cubicBezTo>
                  <a:pt x="79325" y="123825"/>
                  <a:pt x="85725" y="130225"/>
                  <a:pt x="85725" y="138113"/>
                </a:cubicBezTo>
                <a:lnTo>
                  <a:pt x="85725" y="138113"/>
                </a:lnTo>
                <a:lnTo>
                  <a:pt x="97631" y="138113"/>
                </a:lnTo>
                <a:cubicBezTo>
                  <a:pt x="109478" y="138113"/>
                  <a:pt x="119062" y="128528"/>
                  <a:pt x="119062" y="116681"/>
                </a:cubicBezTo>
                <a:lnTo>
                  <a:pt x="119062" y="110460"/>
                </a:lnTo>
                <a:cubicBezTo>
                  <a:pt x="114866" y="112901"/>
                  <a:pt x="109984" y="114270"/>
                  <a:pt x="104775" y="114270"/>
                </a:cubicBezTo>
                <a:lnTo>
                  <a:pt x="100013" y="114270"/>
                </a:lnTo>
                <a:cubicBezTo>
                  <a:pt x="92125" y="114270"/>
                  <a:pt x="85725" y="107871"/>
                  <a:pt x="85725" y="99983"/>
                </a:cubicBezTo>
                <a:lnTo>
                  <a:pt x="85725" y="71408"/>
                </a:lnTo>
                <a:cubicBezTo>
                  <a:pt x="85725" y="63520"/>
                  <a:pt x="92125" y="57120"/>
                  <a:pt x="100013" y="57120"/>
                </a:cubicBezTo>
                <a:lnTo>
                  <a:pt x="104775" y="57120"/>
                </a:lnTo>
                <a:cubicBezTo>
                  <a:pt x="107871" y="57120"/>
                  <a:pt x="110817" y="57596"/>
                  <a:pt x="113615" y="58519"/>
                </a:cubicBezTo>
                <a:cubicBezTo>
                  <a:pt x="109746" y="36106"/>
                  <a:pt x="90220" y="19020"/>
                  <a:pt x="66675" y="1902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2" name="Text 40"/>
          <p:cNvSpPr/>
          <p:nvPr/>
        </p:nvSpPr>
        <p:spPr>
          <a:xfrm>
            <a:off x="671513" y="5657850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客服中心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2403425" y="5272088"/>
            <a:ext cx="1695450" cy="695325"/>
          </a:xfrm>
          <a:custGeom>
            <a:avLst/>
            <a:gdLst/>
            <a:ahLst/>
            <a:cxnLst/>
            <a:rect l="l" t="t" r="r" b="b"/>
            <a:pathLst>
              <a:path w="1695450" h="695325">
                <a:moveTo>
                  <a:pt x="76201" y="0"/>
                </a:moveTo>
                <a:lnTo>
                  <a:pt x="1619249" y="0"/>
                </a:lnTo>
                <a:cubicBezTo>
                  <a:pt x="1661334" y="0"/>
                  <a:pt x="1695450" y="34116"/>
                  <a:pt x="1695450" y="76201"/>
                </a:cubicBezTo>
                <a:lnTo>
                  <a:pt x="1695450" y="619124"/>
                </a:lnTo>
                <a:cubicBezTo>
                  <a:pt x="1695450" y="661209"/>
                  <a:pt x="1661334" y="695325"/>
                  <a:pt x="16192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3174057" y="54292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5" name="Text 43"/>
          <p:cNvSpPr/>
          <p:nvPr/>
        </p:nvSpPr>
        <p:spPr>
          <a:xfrm>
            <a:off x="2489150" y="5657850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关于我们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221063" y="5272088"/>
            <a:ext cx="1695450" cy="695325"/>
          </a:xfrm>
          <a:custGeom>
            <a:avLst/>
            <a:gdLst/>
            <a:ahLst/>
            <a:cxnLst/>
            <a:rect l="l" t="t" r="r" b="b"/>
            <a:pathLst>
              <a:path w="1695450" h="695325">
                <a:moveTo>
                  <a:pt x="76201" y="0"/>
                </a:moveTo>
                <a:lnTo>
                  <a:pt x="1619249" y="0"/>
                </a:lnTo>
                <a:cubicBezTo>
                  <a:pt x="1661334" y="0"/>
                  <a:pt x="1695450" y="34116"/>
                  <a:pt x="1695450" y="76201"/>
                </a:cubicBezTo>
                <a:lnTo>
                  <a:pt x="1695450" y="619124"/>
                </a:lnTo>
                <a:cubicBezTo>
                  <a:pt x="1695450" y="661209"/>
                  <a:pt x="1661334" y="695325"/>
                  <a:pt x="1619249" y="695325"/>
                </a:cubicBezTo>
                <a:lnTo>
                  <a:pt x="76201" y="695325"/>
                </a:lnTo>
                <a:cubicBezTo>
                  <a:pt x="34116" y="695325"/>
                  <a:pt x="0" y="661209"/>
                  <a:pt x="0" y="619124"/>
                </a:cubicBezTo>
                <a:lnTo>
                  <a:pt x="0" y="76201"/>
                </a:lnTo>
                <a:cubicBezTo>
                  <a:pt x="0" y="34116"/>
                  <a:pt x="34116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4991695" y="54292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8073" y="2828"/>
                </a:moveTo>
                <a:cubicBezTo>
                  <a:pt x="58966" y="-1578"/>
                  <a:pt x="62865" y="-4762"/>
                  <a:pt x="67389" y="-4762"/>
                </a:cubicBezTo>
                <a:lnTo>
                  <a:pt x="85189" y="-4762"/>
                </a:lnTo>
                <a:cubicBezTo>
                  <a:pt x="89714" y="-4762"/>
                  <a:pt x="93613" y="-1578"/>
                  <a:pt x="94506" y="2828"/>
                </a:cubicBezTo>
                <a:lnTo>
                  <a:pt x="98822" y="23664"/>
                </a:lnTo>
                <a:cubicBezTo>
                  <a:pt x="103019" y="25450"/>
                  <a:pt x="106948" y="27742"/>
                  <a:pt x="110520" y="30450"/>
                </a:cubicBezTo>
                <a:lnTo>
                  <a:pt x="130701" y="23753"/>
                </a:lnTo>
                <a:cubicBezTo>
                  <a:pt x="134987" y="22324"/>
                  <a:pt x="139690" y="24110"/>
                  <a:pt x="141952" y="28039"/>
                </a:cubicBezTo>
                <a:lnTo>
                  <a:pt x="150852" y="43458"/>
                </a:lnTo>
                <a:cubicBezTo>
                  <a:pt x="153114" y="47387"/>
                  <a:pt x="152311" y="52328"/>
                  <a:pt x="148917" y="55334"/>
                </a:cubicBezTo>
                <a:lnTo>
                  <a:pt x="133052" y="69443"/>
                </a:lnTo>
                <a:cubicBezTo>
                  <a:pt x="133320" y="71646"/>
                  <a:pt x="133439" y="73908"/>
                  <a:pt x="133439" y="76200"/>
                </a:cubicBezTo>
                <a:cubicBezTo>
                  <a:pt x="133439" y="78492"/>
                  <a:pt x="133290" y="80754"/>
                  <a:pt x="133052" y="82957"/>
                </a:cubicBezTo>
                <a:lnTo>
                  <a:pt x="148947" y="97095"/>
                </a:lnTo>
                <a:cubicBezTo>
                  <a:pt x="152340" y="100102"/>
                  <a:pt x="153114" y="105073"/>
                  <a:pt x="150882" y="108972"/>
                </a:cubicBezTo>
                <a:lnTo>
                  <a:pt x="141982" y="124391"/>
                </a:lnTo>
                <a:cubicBezTo>
                  <a:pt x="139720" y="128290"/>
                  <a:pt x="135017" y="130106"/>
                  <a:pt x="130731" y="128677"/>
                </a:cubicBezTo>
                <a:lnTo>
                  <a:pt x="110550" y="121980"/>
                </a:lnTo>
                <a:cubicBezTo>
                  <a:pt x="106948" y="124688"/>
                  <a:pt x="103019" y="126950"/>
                  <a:pt x="98852" y="128766"/>
                </a:cubicBezTo>
                <a:lnTo>
                  <a:pt x="94565" y="149572"/>
                </a:lnTo>
                <a:cubicBezTo>
                  <a:pt x="93643" y="154007"/>
                  <a:pt x="89743" y="157163"/>
                  <a:pt x="85249" y="157163"/>
                </a:cubicBezTo>
                <a:lnTo>
                  <a:pt x="67449" y="157163"/>
                </a:lnTo>
                <a:cubicBezTo>
                  <a:pt x="62925" y="157163"/>
                  <a:pt x="59025" y="153978"/>
                  <a:pt x="58132" y="149572"/>
                </a:cubicBezTo>
                <a:lnTo>
                  <a:pt x="53846" y="128766"/>
                </a:lnTo>
                <a:cubicBezTo>
                  <a:pt x="49649" y="126980"/>
                  <a:pt x="45750" y="124688"/>
                  <a:pt x="42148" y="121980"/>
                </a:cubicBezTo>
                <a:lnTo>
                  <a:pt x="21878" y="128677"/>
                </a:lnTo>
                <a:cubicBezTo>
                  <a:pt x="17591" y="130106"/>
                  <a:pt x="12889" y="128320"/>
                  <a:pt x="10626" y="124391"/>
                </a:cubicBezTo>
                <a:lnTo>
                  <a:pt x="1726" y="108972"/>
                </a:lnTo>
                <a:cubicBezTo>
                  <a:pt x="-536" y="105043"/>
                  <a:pt x="268" y="100102"/>
                  <a:pt x="3661" y="97095"/>
                </a:cubicBezTo>
                <a:lnTo>
                  <a:pt x="19556" y="82957"/>
                </a:lnTo>
                <a:cubicBezTo>
                  <a:pt x="19288" y="80754"/>
                  <a:pt x="19169" y="78492"/>
                  <a:pt x="19169" y="76200"/>
                </a:cubicBezTo>
                <a:cubicBezTo>
                  <a:pt x="19169" y="73908"/>
                  <a:pt x="19318" y="71646"/>
                  <a:pt x="19556" y="69443"/>
                </a:cubicBezTo>
                <a:lnTo>
                  <a:pt x="3661" y="55305"/>
                </a:lnTo>
                <a:cubicBezTo>
                  <a:pt x="268" y="52298"/>
                  <a:pt x="-506" y="47327"/>
                  <a:pt x="1726" y="43428"/>
                </a:cubicBezTo>
                <a:lnTo>
                  <a:pt x="10626" y="28009"/>
                </a:lnTo>
                <a:cubicBezTo>
                  <a:pt x="12889" y="24080"/>
                  <a:pt x="17591" y="22294"/>
                  <a:pt x="21878" y="23723"/>
                </a:cubicBezTo>
                <a:lnTo>
                  <a:pt x="42059" y="30420"/>
                </a:lnTo>
                <a:cubicBezTo>
                  <a:pt x="45660" y="27712"/>
                  <a:pt x="49590" y="25450"/>
                  <a:pt x="53757" y="23634"/>
                </a:cubicBezTo>
                <a:lnTo>
                  <a:pt x="58073" y="2828"/>
                </a:lnTo>
                <a:close/>
                <a:moveTo>
                  <a:pt x="76289" y="100013"/>
                </a:moveTo>
                <a:cubicBezTo>
                  <a:pt x="84797" y="99981"/>
                  <a:pt x="92641" y="95412"/>
                  <a:pt x="96867" y="88029"/>
                </a:cubicBezTo>
                <a:cubicBezTo>
                  <a:pt x="101093" y="80645"/>
                  <a:pt x="101059" y="71568"/>
                  <a:pt x="96778" y="64216"/>
                </a:cubicBezTo>
                <a:cubicBezTo>
                  <a:pt x="92496" y="56865"/>
                  <a:pt x="84618" y="52356"/>
                  <a:pt x="76111" y="52387"/>
                </a:cubicBezTo>
                <a:cubicBezTo>
                  <a:pt x="67603" y="52419"/>
                  <a:pt x="59759" y="56988"/>
                  <a:pt x="55533" y="64371"/>
                </a:cubicBezTo>
                <a:cubicBezTo>
                  <a:pt x="51307" y="71755"/>
                  <a:pt x="51341" y="80832"/>
                  <a:pt x="55622" y="88184"/>
                </a:cubicBezTo>
                <a:cubicBezTo>
                  <a:pt x="59904" y="95535"/>
                  <a:pt x="67782" y="100044"/>
                  <a:pt x="76289" y="100013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8" name="Text 46"/>
          <p:cNvSpPr/>
          <p:nvPr/>
        </p:nvSpPr>
        <p:spPr>
          <a:xfrm>
            <a:off x="4306788" y="5657850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设置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127950" y="3714750"/>
            <a:ext cx="3686175" cy="2762250"/>
          </a:xfrm>
          <a:custGeom>
            <a:avLst/>
            <a:gdLst/>
            <a:ahLst/>
            <a:cxnLst/>
            <a:rect l="l" t="t" r="r" b="b"/>
            <a:pathLst>
              <a:path w="3686175" h="2762250">
                <a:moveTo>
                  <a:pt x="114302" y="0"/>
                </a:moveTo>
                <a:lnTo>
                  <a:pt x="3571873" y="0"/>
                </a:lnTo>
                <a:cubicBezTo>
                  <a:pt x="3635000" y="0"/>
                  <a:pt x="3686175" y="51175"/>
                  <a:pt x="3686175" y="114302"/>
                </a:cubicBezTo>
                <a:lnTo>
                  <a:pt x="3686175" y="2647948"/>
                </a:lnTo>
                <a:cubicBezTo>
                  <a:pt x="3686175" y="2711075"/>
                  <a:pt x="3635000" y="2762250"/>
                  <a:pt x="3571873" y="2762250"/>
                </a:cubicBezTo>
                <a:lnTo>
                  <a:pt x="114302" y="2762250"/>
                </a:lnTo>
                <a:cubicBezTo>
                  <a:pt x="51175" y="2762250"/>
                  <a:pt x="0" y="2711075"/>
                  <a:pt x="0" y="26479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50" name="Shape 48"/>
          <p:cNvSpPr/>
          <p:nvPr/>
        </p:nvSpPr>
        <p:spPr>
          <a:xfrm>
            <a:off x="8318450" y="39052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8432750" y="40195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91291" y="96768"/>
                </a:moveTo>
                <a:lnTo>
                  <a:pt x="48339" y="113288"/>
                </a:lnTo>
                <a:cubicBezTo>
                  <a:pt x="42565" y="115520"/>
                  <a:pt x="36880" y="109835"/>
                  <a:pt x="39112" y="104061"/>
                </a:cubicBezTo>
                <a:lnTo>
                  <a:pt x="55632" y="61109"/>
                </a:lnTo>
                <a:cubicBezTo>
                  <a:pt x="56614" y="58579"/>
                  <a:pt x="58579" y="56614"/>
                  <a:pt x="61109" y="55632"/>
                </a:cubicBezTo>
                <a:lnTo>
                  <a:pt x="104061" y="39112"/>
                </a:lnTo>
                <a:cubicBezTo>
                  <a:pt x="109835" y="36880"/>
                  <a:pt x="115520" y="42565"/>
                  <a:pt x="113288" y="48339"/>
                </a:cubicBezTo>
                <a:lnTo>
                  <a:pt x="96768" y="91291"/>
                </a:lnTo>
                <a:cubicBezTo>
                  <a:pt x="95816" y="93821"/>
                  <a:pt x="93821" y="95786"/>
                  <a:pt x="91291" y="96768"/>
                </a:cubicBezTo>
                <a:close/>
                <a:moveTo>
                  <a:pt x="85725" y="76200"/>
                </a:moveTo>
                <a:cubicBezTo>
                  <a:pt x="85725" y="70943"/>
                  <a:pt x="81457" y="66675"/>
                  <a:pt x="76200" y="66675"/>
                </a:cubicBezTo>
                <a:cubicBezTo>
                  <a:pt x="70943" y="66675"/>
                  <a:pt x="66675" y="70943"/>
                  <a:pt x="66675" y="76200"/>
                </a:cubicBezTo>
                <a:cubicBezTo>
                  <a:pt x="66675" y="81457"/>
                  <a:pt x="70943" y="85725"/>
                  <a:pt x="76200" y="85725"/>
                </a:cubicBezTo>
                <a:cubicBezTo>
                  <a:pt x="81457" y="85725"/>
                  <a:pt x="85725" y="81457"/>
                  <a:pt x="85725" y="762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2" name="Text 50"/>
          <p:cNvSpPr/>
          <p:nvPr/>
        </p:nvSpPr>
        <p:spPr>
          <a:xfrm>
            <a:off x="8813750" y="396240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底部导航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741718" y="446246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3361" y="3200"/>
                </a:moveTo>
                <a:cubicBezTo>
                  <a:pt x="98785" y="-1042"/>
                  <a:pt x="91715" y="-1042"/>
                  <a:pt x="87176" y="3200"/>
                </a:cubicBezTo>
                <a:lnTo>
                  <a:pt x="3832" y="80590"/>
                </a:lnTo>
                <a:cubicBezTo>
                  <a:pt x="260" y="83939"/>
                  <a:pt x="-930" y="89111"/>
                  <a:pt x="856" y="93650"/>
                </a:cubicBezTo>
                <a:cubicBezTo>
                  <a:pt x="2642" y="98189"/>
                  <a:pt x="6995" y="101203"/>
                  <a:pt x="11906" y="101203"/>
                </a:cubicBezTo>
                <a:lnTo>
                  <a:pt x="17859" y="101203"/>
                </a:lnTo>
                <a:lnTo>
                  <a:pt x="17859" y="166688"/>
                </a:lnTo>
                <a:cubicBezTo>
                  <a:pt x="17859" y="179822"/>
                  <a:pt x="28538" y="190500"/>
                  <a:pt x="41672" y="190500"/>
                </a:cubicBezTo>
                <a:lnTo>
                  <a:pt x="148828" y="190500"/>
                </a:lnTo>
                <a:cubicBezTo>
                  <a:pt x="161962" y="190500"/>
                  <a:pt x="172641" y="179822"/>
                  <a:pt x="172641" y="166688"/>
                </a:cubicBezTo>
                <a:lnTo>
                  <a:pt x="172641" y="101203"/>
                </a:lnTo>
                <a:lnTo>
                  <a:pt x="178594" y="101203"/>
                </a:lnTo>
                <a:cubicBezTo>
                  <a:pt x="183505" y="101203"/>
                  <a:pt x="187896" y="98189"/>
                  <a:pt x="189681" y="93650"/>
                </a:cubicBezTo>
                <a:cubicBezTo>
                  <a:pt x="191467" y="89111"/>
                  <a:pt x="190277" y="83902"/>
                  <a:pt x="186705" y="80590"/>
                </a:cubicBezTo>
                <a:lnTo>
                  <a:pt x="103361" y="3200"/>
                </a:lnTo>
                <a:close/>
                <a:moveTo>
                  <a:pt x="89297" y="119063"/>
                </a:moveTo>
                <a:lnTo>
                  <a:pt x="101203" y="119063"/>
                </a:lnTo>
                <a:cubicBezTo>
                  <a:pt x="111063" y="119063"/>
                  <a:pt x="119063" y="127062"/>
                  <a:pt x="119063" y="136922"/>
                </a:cubicBezTo>
                <a:lnTo>
                  <a:pt x="119063" y="172641"/>
                </a:lnTo>
                <a:lnTo>
                  <a:pt x="71438" y="172641"/>
                </a:lnTo>
                <a:lnTo>
                  <a:pt x="71438" y="136922"/>
                </a:lnTo>
                <a:cubicBezTo>
                  <a:pt x="71438" y="127062"/>
                  <a:pt x="79437" y="119063"/>
                  <a:pt x="89297" y="1190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4" name="Text 52"/>
          <p:cNvSpPr/>
          <p:nvPr/>
        </p:nvSpPr>
        <p:spPr>
          <a:xfrm>
            <a:off x="8670280" y="4691063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740801" y="4438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6" name="Shape 54"/>
          <p:cNvSpPr/>
          <p:nvPr/>
        </p:nvSpPr>
        <p:spPr>
          <a:xfrm>
            <a:off x="9886057" y="45720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59531"/>
                </a:moveTo>
                <a:lnTo>
                  <a:pt x="47625" y="59531"/>
                </a:lnTo>
                <a:lnTo>
                  <a:pt x="47625" y="35719"/>
                </a:lnTo>
                <a:lnTo>
                  <a:pt x="23812" y="35719"/>
                </a:lnTo>
                <a:lnTo>
                  <a:pt x="23812" y="59531"/>
                </a:lnTo>
                <a:close/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65484"/>
                </a:lnTo>
                <a:cubicBezTo>
                  <a:pt x="71438" y="75344"/>
                  <a:pt x="63438" y="83344"/>
                  <a:pt x="53578" y="83344"/>
                </a:cubicBez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  <a:moveTo>
                  <a:pt x="23812" y="154781"/>
                </a:moveTo>
                <a:lnTo>
                  <a:pt x="47625" y="154781"/>
                </a:lnTo>
                <a:lnTo>
                  <a:pt x="47625" y="130969"/>
                </a:lnTo>
                <a:lnTo>
                  <a:pt x="23812" y="130969"/>
                </a:lnTo>
                <a:lnTo>
                  <a:pt x="23812" y="154781"/>
                </a:lnTo>
                <a:close/>
                <a:moveTo>
                  <a:pt x="0" y="125016"/>
                </a:moveTo>
                <a:cubicBezTo>
                  <a:pt x="0" y="115156"/>
                  <a:pt x="8000" y="107156"/>
                  <a:pt x="17859" y="107156"/>
                </a:cubicBezTo>
                <a:lnTo>
                  <a:pt x="53578" y="107156"/>
                </a:lnTo>
                <a:cubicBezTo>
                  <a:pt x="63438" y="107156"/>
                  <a:pt x="71438" y="115156"/>
                  <a:pt x="71438" y="125016"/>
                </a:cubicBezTo>
                <a:lnTo>
                  <a:pt x="71438" y="160734"/>
                </a:lnTo>
                <a:cubicBezTo>
                  <a:pt x="71438" y="170594"/>
                  <a:pt x="63438" y="178594"/>
                  <a:pt x="53578" y="178594"/>
                </a:cubicBezTo>
                <a:lnTo>
                  <a:pt x="17859" y="178594"/>
                </a:lnTo>
                <a:cubicBezTo>
                  <a:pt x="8000" y="178594"/>
                  <a:pt x="0" y="170594"/>
                  <a:pt x="0" y="160734"/>
                </a:cubicBezTo>
                <a:lnTo>
                  <a:pt x="0" y="125016"/>
                </a:lnTo>
                <a:close/>
                <a:moveTo>
                  <a:pt x="119063" y="35719"/>
                </a:moveTo>
                <a:lnTo>
                  <a:pt x="119063" y="59531"/>
                </a:lnTo>
                <a:lnTo>
                  <a:pt x="142875" y="59531"/>
                </a:lnTo>
                <a:lnTo>
                  <a:pt x="142875" y="35719"/>
                </a:lnTo>
                <a:lnTo>
                  <a:pt x="119063" y="35719"/>
                </a:lnTo>
                <a:close/>
                <a:moveTo>
                  <a:pt x="113109" y="11906"/>
                </a:moveTo>
                <a:lnTo>
                  <a:pt x="148828" y="11906"/>
                </a:lnTo>
                <a:cubicBezTo>
                  <a:pt x="158688" y="11906"/>
                  <a:pt x="166688" y="19906"/>
                  <a:pt x="166688" y="29766"/>
                </a:cubicBezTo>
                <a:lnTo>
                  <a:pt x="166688" y="65484"/>
                </a:lnTo>
                <a:cubicBezTo>
                  <a:pt x="166688" y="75344"/>
                  <a:pt x="158688" y="83344"/>
                  <a:pt x="148828" y="83344"/>
                </a:cubicBezTo>
                <a:lnTo>
                  <a:pt x="113109" y="83344"/>
                </a:lnTo>
                <a:cubicBezTo>
                  <a:pt x="103250" y="83344"/>
                  <a:pt x="95250" y="75344"/>
                  <a:pt x="95250" y="65484"/>
                </a:cubicBezTo>
                <a:lnTo>
                  <a:pt x="95250" y="29766"/>
                </a:lnTo>
                <a:cubicBezTo>
                  <a:pt x="95250" y="19906"/>
                  <a:pt x="103250" y="11906"/>
                  <a:pt x="113109" y="11906"/>
                </a:cubicBezTo>
                <a:close/>
                <a:moveTo>
                  <a:pt x="107156" y="130969"/>
                </a:moveTo>
                <a:cubicBezTo>
                  <a:pt x="100585" y="130969"/>
                  <a:pt x="95250" y="125634"/>
                  <a:pt x="95250" y="119063"/>
                </a:cubicBezTo>
                <a:cubicBezTo>
                  <a:pt x="95250" y="112491"/>
                  <a:pt x="100585" y="107156"/>
                  <a:pt x="107156" y="107156"/>
                </a:cubicBezTo>
                <a:cubicBezTo>
                  <a:pt x="113727" y="107156"/>
                  <a:pt x="119063" y="112491"/>
                  <a:pt x="119063" y="119063"/>
                </a:cubicBezTo>
                <a:cubicBezTo>
                  <a:pt x="119063" y="125634"/>
                  <a:pt x="113727" y="130969"/>
                  <a:pt x="107156" y="130969"/>
                </a:cubicBezTo>
                <a:close/>
                <a:moveTo>
                  <a:pt x="107156" y="154781"/>
                </a:moveTo>
                <a:cubicBezTo>
                  <a:pt x="113742" y="154781"/>
                  <a:pt x="119063" y="160102"/>
                  <a:pt x="119063" y="166688"/>
                </a:cubicBezTo>
                <a:cubicBezTo>
                  <a:pt x="119063" y="173273"/>
                  <a:pt x="113742" y="178594"/>
                  <a:pt x="107156" y="178594"/>
                </a:cubicBezTo>
                <a:cubicBezTo>
                  <a:pt x="100571" y="178594"/>
                  <a:pt x="95250" y="173273"/>
                  <a:pt x="95250" y="166688"/>
                </a:cubicBezTo>
                <a:cubicBezTo>
                  <a:pt x="95250" y="160102"/>
                  <a:pt x="100571" y="154781"/>
                  <a:pt x="107156" y="154781"/>
                </a:cubicBezTo>
                <a:close/>
                <a:moveTo>
                  <a:pt x="142875" y="166688"/>
                </a:moveTo>
                <a:cubicBezTo>
                  <a:pt x="142875" y="160102"/>
                  <a:pt x="148196" y="154781"/>
                  <a:pt x="154781" y="154781"/>
                </a:cubicBezTo>
                <a:cubicBezTo>
                  <a:pt x="161367" y="154781"/>
                  <a:pt x="166688" y="160102"/>
                  <a:pt x="166688" y="166688"/>
                </a:cubicBezTo>
                <a:cubicBezTo>
                  <a:pt x="166688" y="173273"/>
                  <a:pt x="161367" y="178594"/>
                  <a:pt x="154781" y="178594"/>
                </a:cubicBezTo>
                <a:cubicBezTo>
                  <a:pt x="148196" y="178594"/>
                  <a:pt x="142875" y="173273"/>
                  <a:pt x="142875" y="166688"/>
                </a:cubicBezTo>
                <a:close/>
                <a:moveTo>
                  <a:pt x="154781" y="130969"/>
                </a:moveTo>
                <a:cubicBezTo>
                  <a:pt x="148210" y="130969"/>
                  <a:pt x="142875" y="125634"/>
                  <a:pt x="142875" y="119063"/>
                </a:cubicBezTo>
                <a:cubicBezTo>
                  <a:pt x="142875" y="112491"/>
                  <a:pt x="148210" y="107156"/>
                  <a:pt x="154781" y="107156"/>
                </a:cubicBezTo>
                <a:cubicBezTo>
                  <a:pt x="161352" y="107156"/>
                  <a:pt x="166688" y="112491"/>
                  <a:pt x="166688" y="119063"/>
                </a:cubicBezTo>
                <a:cubicBezTo>
                  <a:pt x="166688" y="125634"/>
                  <a:pt x="161352" y="130969"/>
                  <a:pt x="154781" y="130969"/>
                </a:cubicBezTo>
                <a:close/>
                <a:moveTo>
                  <a:pt x="142875" y="142875"/>
                </a:moveTo>
                <a:cubicBezTo>
                  <a:pt x="142875" y="149446"/>
                  <a:pt x="137540" y="154781"/>
                  <a:pt x="130969" y="154781"/>
                </a:cubicBezTo>
                <a:cubicBezTo>
                  <a:pt x="124398" y="154781"/>
                  <a:pt x="119063" y="149446"/>
                  <a:pt x="119063" y="142875"/>
                </a:cubicBezTo>
                <a:cubicBezTo>
                  <a:pt x="119063" y="136304"/>
                  <a:pt x="124398" y="130969"/>
                  <a:pt x="130969" y="130969"/>
                </a:cubicBezTo>
                <a:cubicBezTo>
                  <a:pt x="137540" y="130969"/>
                  <a:pt x="142875" y="136304"/>
                  <a:pt x="142875" y="142875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57" name="Shape 55"/>
          <p:cNvSpPr/>
          <p:nvPr/>
        </p:nvSpPr>
        <p:spPr>
          <a:xfrm>
            <a:off x="11018341" y="446246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8" name="Text 56"/>
          <p:cNvSpPr/>
          <p:nvPr/>
        </p:nvSpPr>
        <p:spPr>
          <a:xfrm>
            <a:off x="10934998" y="4691063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9607451" y="50292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0361"/>
                </a:moveTo>
                <a:cubicBezTo>
                  <a:pt x="60119" y="30361"/>
                  <a:pt x="62508" y="32750"/>
                  <a:pt x="62508" y="35719"/>
                </a:cubicBezTo>
                <a:lnTo>
                  <a:pt x="62508" y="60722"/>
                </a:lnTo>
                <a:cubicBezTo>
                  <a:pt x="62508" y="63691"/>
                  <a:pt x="60119" y="66080"/>
                  <a:pt x="57150" y="66080"/>
                </a:cubicBezTo>
                <a:cubicBezTo>
                  <a:pt x="54181" y="66080"/>
                  <a:pt x="51792" y="63691"/>
                  <a:pt x="51792" y="60722"/>
                </a:cubicBezTo>
                <a:lnTo>
                  <a:pt x="51792" y="35719"/>
                </a:lnTo>
                <a:cubicBezTo>
                  <a:pt x="51792" y="32750"/>
                  <a:pt x="54181" y="30361"/>
                  <a:pt x="57150" y="30361"/>
                </a:cubicBezTo>
                <a:close/>
                <a:moveTo>
                  <a:pt x="51189" y="78581"/>
                </a:moveTo>
                <a:cubicBezTo>
                  <a:pt x="51054" y="76369"/>
                  <a:pt x="52157" y="74264"/>
                  <a:pt x="54054" y="73117"/>
                </a:cubicBezTo>
                <a:cubicBezTo>
                  <a:pt x="55951" y="71969"/>
                  <a:pt x="58327" y="71969"/>
                  <a:pt x="60224" y="73117"/>
                </a:cubicBezTo>
                <a:cubicBezTo>
                  <a:pt x="62120" y="74264"/>
                  <a:pt x="63224" y="76369"/>
                  <a:pt x="63088" y="78581"/>
                </a:cubicBezTo>
                <a:cubicBezTo>
                  <a:pt x="63224" y="80794"/>
                  <a:pt x="62120" y="82899"/>
                  <a:pt x="60224" y="84046"/>
                </a:cubicBezTo>
                <a:cubicBezTo>
                  <a:pt x="58327" y="85193"/>
                  <a:pt x="55951" y="85193"/>
                  <a:pt x="54054" y="84046"/>
                </a:cubicBezTo>
                <a:cubicBezTo>
                  <a:pt x="52157" y="82899"/>
                  <a:pt x="51054" y="80794"/>
                  <a:pt x="51189" y="78581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8461325" y="5010150"/>
            <a:ext cx="3190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扫码范围外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OUT OF SCOPE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范围外节点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3676650" cy="1828800"/>
          </a:xfrm>
          <a:custGeom>
            <a:avLst/>
            <a:gdLst/>
            <a:ahLst/>
            <a:cxnLst/>
            <a:rect l="l" t="t" r="r" b="b"/>
            <a:pathLst>
              <a:path w="3676650" h="1828800">
                <a:moveTo>
                  <a:pt x="114300" y="0"/>
                </a:moveTo>
                <a:lnTo>
                  <a:pt x="3562350" y="0"/>
                </a:lnTo>
                <a:cubicBezTo>
                  <a:pt x="3625434" y="0"/>
                  <a:pt x="3676650" y="51216"/>
                  <a:pt x="3676650" y="114300"/>
                </a:cubicBezTo>
                <a:lnTo>
                  <a:pt x="3676650" y="1714500"/>
                </a:lnTo>
                <a:cubicBezTo>
                  <a:pt x="3676650" y="1777584"/>
                  <a:pt x="3625434" y="1828800"/>
                  <a:pt x="3562350" y="1828800"/>
                </a:cubicBezTo>
                <a:lnTo>
                  <a:pt x="114300" y="1828800"/>
                </a:lnTo>
                <a:cubicBezTo>
                  <a:pt x="51216" y="1828800"/>
                  <a:pt x="0" y="1777584"/>
                  <a:pt x="0" y="17145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6" name="Shape 4"/>
          <p:cNvSpPr/>
          <p:nvPr/>
        </p:nvSpPr>
        <p:spPr>
          <a:xfrm>
            <a:off x="714375" y="16287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3421" y="12576"/>
                </a:moveTo>
                <a:cubicBezTo>
                  <a:pt x="45095" y="10306"/>
                  <a:pt x="47774" y="8930"/>
                  <a:pt x="50602" y="8930"/>
                </a:cubicBezTo>
                <a:lnTo>
                  <a:pt x="139898" y="8930"/>
                </a:lnTo>
                <a:cubicBezTo>
                  <a:pt x="142726" y="8930"/>
                  <a:pt x="145405" y="10269"/>
                  <a:pt x="147079" y="12576"/>
                </a:cubicBezTo>
                <a:lnTo>
                  <a:pt x="188751" y="69131"/>
                </a:lnTo>
                <a:cubicBezTo>
                  <a:pt x="191281" y="72554"/>
                  <a:pt x="191021" y="77279"/>
                  <a:pt x="188193" y="80442"/>
                </a:cubicBezTo>
                <a:lnTo>
                  <a:pt x="101873" y="175692"/>
                </a:lnTo>
                <a:cubicBezTo>
                  <a:pt x="100199" y="177552"/>
                  <a:pt x="97780" y="178631"/>
                  <a:pt x="95250" y="178631"/>
                </a:cubicBezTo>
                <a:cubicBezTo>
                  <a:pt x="92720" y="178631"/>
                  <a:pt x="90339" y="177552"/>
                  <a:pt x="88627" y="175692"/>
                </a:cubicBezTo>
                <a:lnTo>
                  <a:pt x="2307" y="80442"/>
                </a:lnTo>
                <a:cubicBezTo>
                  <a:pt x="-558" y="77279"/>
                  <a:pt x="-781" y="72554"/>
                  <a:pt x="1749" y="69131"/>
                </a:cubicBezTo>
                <a:lnTo>
                  <a:pt x="43421" y="12576"/>
                </a:lnTo>
                <a:close/>
                <a:moveTo>
                  <a:pt x="57745" y="27384"/>
                </a:moveTo>
                <a:cubicBezTo>
                  <a:pt x="56517" y="28315"/>
                  <a:pt x="56183" y="29989"/>
                  <a:pt x="56964" y="31291"/>
                </a:cubicBezTo>
                <a:lnTo>
                  <a:pt x="78321" y="66898"/>
                </a:lnTo>
                <a:lnTo>
                  <a:pt x="23552" y="71438"/>
                </a:lnTo>
                <a:cubicBezTo>
                  <a:pt x="22027" y="71549"/>
                  <a:pt x="20836" y="72851"/>
                  <a:pt x="20836" y="74414"/>
                </a:cubicBezTo>
                <a:cubicBezTo>
                  <a:pt x="20836" y="75977"/>
                  <a:pt x="22027" y="77242"/>
                  <a:pt x="23552" y="77391"/>
                </a:cubicBezTo>
                <a:lnTo>
                  <a:pt x="94990" y="83344"/>
                </a:lnTo>
                <a:cubicBezTo>
                  <a:pt x="95138" y="83344"/>
                  <a:pt x="95324" y="83344"/>
                  <a:pt x="95473" y="83344"/>
                </a:cubicBezTo>
                <a:lnTo>
                  <a:pt x="166911" y="77391"/>
                </a:lnTo>
                <a:cubicBezTo>
                  <a:pt x="168436" y="77279"/>
                  <a:pt x="169627" y="75977"/>
                  <a:pt x="169627" y="74414"/>
                </a:cubicBezTo>
                <a:cubicBezTo>
                  <a:pt x="169627" y="72851"/>
                  <a:pt x="168436" y="71586"/>
                  <a:pt x="166911" y="71438"/>
                </a:cubicBezTo>
                <a:lnTo>
                  <a:pt x="112142" y="66861"/>
                </a:lnTo>
                <a:lnTo>
                  <a:pt x="133499" y="31291"/>
                </a:lnTo>
                <a:cubicBezTo>
                  <a:pt x="134280" y="29989"/>
                  <a:pt x="133945" y="28277"/>
                  <a:pt x="132717" y="27384"/>
                </a:cubicBezTo>
                <a:cubicBezTo>
                  <a:pt x="131490" y="26491"/>
                  <a:pt x="129778" y="26640"/>
                  <a:pt x="128736" y="27756"/>
                </a:cubicBezTo>
                <a:lnTo>
                  <a:pt x="95250" y="64071"/>
                </a:lnTo>
                <a:lnTo>
                  <a:pt x="61726" y="27756"/>
                </a:lnTo>
                <a:cubicBezTo>
                  <a:pt x="60685" y="26640"/>
                  <a:pt x="58973" y="26491"/>
                  <a:pt x="57745" y="2738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152525" y="1495425"/>
            <a:ext cx="1428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珠宝预约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52525" y="1762125"/>
            <a:ext cx="1409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Jewelry Appointment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0075" y="21336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10" name="Text 8"/>
          <p:cNvSpPr/>
          <p:nvPr/>
        </p:nvSpPr>
        <p:spPr>
          <a:xfrm>
            <a:off x="809625" y="210502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高端珠宝定制预约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0075" y="2400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ubicBezTo>
                  <a:pt x="0" y="29876"/>
                  <a:pt x="29876" y="0"/>
                  <a:pt x="66675" y="0"/>
                </a:cubicBezTo>
                <a:close/>
                <a:moveTo>
                  <a:pt x="60424" y="31254"/>
                </a:moveTo>
                <a:lnTo>
                  <a:pt x="60424" y="66675"/>
                </a:lnTo>
                <a:cubicBezTo>
                  <a:pt x="60424" y="68759"/>
                  <a:pt x="61466" y="70712"/>
                  <a:pt x="63211" y="71884"/>
                </a:cubicBezTo>
                <a:lnTo>
                  <a:pt x="88214" y="88553"/>
                </a:lnTo>
                <a:cubicBezTo>
                  <a:pt x="91079" y="90480"/>
                  <a:pt x="94960" y="89699"/>
                  <a:pt x="96887" y="86808"/>
                </a:cubicBezTo>
                <a:cubicBezTo>
                  <a:pt x="98814" y="83917"/>
                  <a:pt x="98033" y="80062"/>
                  <a:pt x="95142" y="78135"/>
                </a:cubicBezTo>
                <a:lnTo>
                  <a:pt x="72926" y="63341"/>
                </a:lnTo>
                <a:lnTo>
                  <a:pt x="72926" y="31254"/>
                </a:lnTo>
                <a:cubicBezTo>
                  <a:pt x="72926" y="27790"/>
                  <a:pt x="70139" y="25003"/>
                  <a:pt x="66675" y="25003"/>
                </a:cubicBezTo>
                <a:cubicBezTo>
                  <a:pt x="63211" y="25003"/>
                  <a:pt x="60424" y="27790"/>
                  <a:pt x="60424" y="31254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12" name="Text 10"/>
          <p:cNvSpPr/>
          <p:nvPr/>
        </p:nvSpPr>
        <p:spPr>
          <a:xfrm>
            <a:off x="809625" y="237172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阶段1不做落地页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0075" y="26670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6669"/>
                </a:moveTo>
                <a:cubicBezTo>
                  <a:pt x="51881" y="16669"/>
                  <a:pt x="38573" y="23102"/>
                  <a:pt x="29405" y="33337"/>
                </a:cubicBezTo>
                <a:lnTo>
                  <a:pt x="41672" y="33337"/>
                </a:lnTo>
                <a:cubicBezTo>
                  <a:pt x="46282" y="33337"/>
                  <a:pt x="50006" y="37062"/>
                  <a:pt x="50006" y="41672"/>
                </a:cubicBezTo>
                <a:cubicBezTo>
                  <a:pt x="50006" y="46282"/>
                  <a:pt x="46282" y="50006"/>
                  <a:pt x="41672" y="50006"/>
                </a:cubicBezTo>
                <a:lnTo>
                  <a:pt x="8334" y="50006"/>
                </a:lnTo>
                <a:cubicBezTo>
                  <a:pt x="3724" y="50006"/>
                  <a:pt x="0" y="46282"/>
                  <a:pt x="0" y="41672"/>
                </a:cubicBezTo>
                <a:lnTo>
                  <a:pt x="0" y="8334"/>
                </a:lnTo>
                <a:cubicBezTo>
                  <a:pt x="0" y="3724"/>
                  <a:pt x="3724" y="0"/>
                  <a:pt x="8334" y="0"/>
                </a:cubicBezTo>
                <a:cubicBezTo>
                  <a:pt x="12944" y="0"/>
                  <a:pt x="16669" y="3724"/>
                  <a:pt x="16669" y="8334"/>
                </a:cubicBezTo>
                <a:lnTo>
                  <a:pt x="16669" y="22581"/>
                </a:lnTo>
                <a:cubicBezTo>
                  <a:pt x="28884" y="8751"/>
                  <a:pt x="46751" y="0"/>
                  <a:pt x="66675" y="0"/>
                </a:cubicBezTo>
                <a:cubicBezTo>
                  <a:pt x="103503" y="0"/>
                  <a:pt x="133350" y="29847"/>
                  <a:pt x="133350" y="66675"/>
                </a:cubicBezTo>
                <a:cubicBezTo>
                  <a:pt x="133350" y="103503"/>
                  <a:pt x="103503" y="133350"/>
                  <a:pt x="66675" y="133350"/>
                </a:cubicBezTo>
                <a:cubicBezTo>
                  <a:pt x="44016" y="133350"/>
                  <a:pt x="23987" y="122047"/>
                  <a:pt x="11955" y="104779"/>
                </a:cubicBezTo>
                <a:cubicBezTo>
                  <a:pt x="9324" y="101002"/>
                  <a:pt x="10236" y="95819"/>
                  <a:pt x="14012" y="93163"/>
                </a:cubicBezTo>
                <a:cubicBezTo>
                  <a:pt x="17789" y="90506"/>
                  <a:pt x="22972" y="91444"/>
                  <a:pt x="25628" y="95220"/>
                </a:cubicBezTo>
                <a:cubicBezTo>
                  <a:pt x="34692" y="108191"/>
                  <a:pt x="49694" y="116655"/>
                  <a:pt x="66675" y="116655"/>
                </a:cubicBezTo>
                <a:cubicBezTo>
                  <a:pt x="94283" y="116655"/>
                  <a:pt x="116681" y="94257"/>
                  <a:pt x="116681" y="66649"/>
                </a:cubicBezTo>
                <a:cubicBezTo>
                  <a:pt x="116681" y="39041"/>
                  <a:pt x="94283" y="16669"/>
                  <a:pt x="66675" y="16669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14" name="Text 12"/>
          <p:cNvSpPr/>
          <p:nvPr/>
        </p:nvSpPr>
        <p:spPr>
          <a:xfrm>
            <a:off x="809625" y="263842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点击提示后返回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59163" y="1300163"/>
            <a:ext cx="3676650" cy="1828800"/>
          </a:xfrm>
          <a:custGeom>
            <a:avLst/>
            <a:gdLst/>
            <a:ahLst/>
            <a:cxnLst/>
            <a:rect l="l" t="t" r="r" b="b"/>
            <a:pathLst>
              <a:path w="3676650" h="1828800">
                <a:moveTo>
                  <a:pt x="114300" y="0"/>
                </a:moveTo>
                <a:lnTo>
                  <a:pt x="3562350" y="0"/>
                </a:lnTo>
                <a:cubicBezTo>
                  <a:pt x="3625434" y="0"/>
                  <a:pt x="3676650" y="51216"/>
                  <a:pt x="3676650" y="114300"/>
                </a:cubicBezTo>
                <a:lnTo>
                  <a:pt x="3676650" y="1714500"/>
                </a:lnTo>
                <a:cubicBezTo>
                  <a:pt x="3676650" y="1777584"/>
                  <a:pt x="3625434" y="1828800"/>
                  <a:pt x="3562350" y="1828800"/>
                </a:cubicBezTo>
                <a:lnTo>
                  <a:pt x="114300" y="1828800"/>
                </a:lnTo>
                <a:cubicBezTo>
                  <a:pt x="51216" y="1828800"/>
                  <a:pt x="0" y="1777584"/>
                  <a:pt x="0" y="17145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454426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17" name="Shape 15"/>
          <p:cNvSpPr/>
          <p:nvPr/>
        </p:nvSpPr>
        <p:spPr>
          <a:xfrm>
            <a:off x="4563963" y="16287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66688" y="23812"/>
                </a:moveTo>
                <a:cubicBezTo>
                  <a:pt x="206127" y="23812"/>
                  <a:pt x="238125" y="55811"/>
                  <a:pt x="238125" y="95250"/>
                </a:cubicBezTo>
                <a:cubicBezTo>
                  <a:pt x="238125" y="134689"/>
                  <a:pt x="206127" y="166688"/>
                  <a:pt x="166688" y="166688"/>
                </a:cubicBezTo>
                <a:lnTo>
                  <a:pt x="71438" y="166688"/>
                </a:lnTo>
                <a:cubicBezTo>
                  <a:pt x="31998" y="166688"/>
                  <a:pt x="0" y="134689"/>
                  <a:pt x="0" y="95250"/>
                </a:cubicBezTo>
                <a:cubicBezTo>
                  <a:pt x="0" y="55811"/>
                  <a:pt x="31998" y="23812"/>
                  <a:pt x="71438" y="23812"/>
                </a:cubicBezTo>
                <a:lnTo>
                  <a:pt x="166688" y="23812"/>
                </a:lnTo>
                <a:close/>
                <a:moveTo>
                  <a:pt x="71438" y="65484"/>
                </a:moveTo>
                <a:cubicBezTo>
                  <a:pt x="66489" y="65484"/>
                  <a:pt x="62508" y="69466"/>
                  <a:pt x="62508" y="74414"/>
                </a:cubicBezTo>
                <a:lnTo>
                  <a:pt x="62508" y="86320"/>
                </a:lnTo>
                <a:lnTo>
                  <a:pt x="50602" y="86320"/>
                </a:lnTo>
                <a:cubicBezTo>
                  <a:pt x="45653" y="86320"/>
                  <a:pt x="41672" y="90301"/>
                  <a:pt x="41672" y="95250"/>
                </a:cubicBezTo>
                <a:cubicBezTo>
                  <a:pt x="41672" y="100199"/>
                  <a:pt x="45653" y="104180"/>
                  <a:pt x="50602" y="104180"/>
                </a:cubicBezTo>
                <a:lnTo>
                  <a:pt x="62508" y="104180"/>
                </a:lnTo>
                <a:lnTo>
                  <a:pt x="62508" y="116086"/>
                </a:lnTo>
                <a:cubicBezTo>
                  <a:pt x="62508" y="121034"/>
                  <a:pt x="66489" y="125016"/>
                  <a:pt x="71438" y="125016"/>
                </a:cubicBezTo>
                <a:cubicBezTo>
                  <a:pt x="76386" y="125016"/>
                  <a:pt x="80367" y="121034"/>
                  <a:pt x="80367" y="116086"/>
                </a:cubicBezTo>
                <a:lnTo>
                  <a:pt x="80367" y="104180"/>
                </a:lnTo>
                <a:lnTo>
                  <a:pt x="92273" y="104180"/>
                </a:lnTo>
                <a:cubicBezTo>
                  <a:pt x="97222" y="104180"/>
                  <a:pt x="101203" y="100199"/>
                  <a:pt x="101203" y="95250"/>
                </a:cubicBezTo>
                <a:cubicBezTo>
                  <a:pt x="101203" y="90301"/>
                  <a:pt x="97222" y="86320"/>
                  <a:pt x="92273" y="86320"/>
                </a:cubicBezTo>
                <a:lnTo>
                  <a:pt x="80367" y="86320"/>
                </a:lnTo>
                <a:lnTo>
                  <a:pt x="80367" y="74414"/>
                </a:lnTo>
                <a:cubicBezTo>
                  <a:pt x="80367" y="69466"/>
                  <a:pt x="76386" y="65484"/>
                  <a:pt x="71438" y="65484"/>
                </a:cubicBezTo>
                <a:close/>
                <a:moveTo>
                  <a:pt x="160734" y="101203"/>
                </a:moveTo>
                <a:cubicBezTo>
                  <a:pt x="154163" y="101203"/>
                  <a:pt x="148828" y="106538"/>
                  <a:pt x="148828" y="113109"/>
                </a:cubicBezTo>
                <a:cubicBezTo>
                  <a:pt x="148828" y="119681"/>
                  <a:pt x="154163" y="125016"/>
                  <a:pt x="160734" y="125016"/>
                </a:cubicBezTo>
                <a:cubicBezTo>
                  <a:pt x="167306" y="125016"/>
                  <a:pt x="172641" y="119681"/>
                  <a:pt x="172641" y="113109"/>
                </a:cubicBezTo>
                <a:cubicBezTo>
                  <a:pt x="172641" y="106538"/>
                  <a:pt x="167306" y="101203"/>
                  <a:pt x="160734" y="101203"/>
                </a:cubicBezTo>
                <a:close/>
                <a:moveTo>
                  <a:pt x="184547" y="65484"/>
                </a:moveTo>
                <a:cubicBezTo>
                  <a:pt x="177976" y="65484"/>
                  <a:pt x="172641" y="70819"/>
                  <a:pt x="172641" y="77391"/>
                </a:cubicBezTo>
                <a:cubicBezTo>
                  <a:pt x="172641" y="83962"/>
                  <a:pt x="177976" y="89297"/>
                  <a:pt x="184547" y="89297"/>
                </a:cubicBezTo>
                <a:cubicBezTo>
                  <a:pt x="191118" y="89297"/>
                  <a:pt x="196453" y="83962"/>
                  <a:pt x="196453" y="77391"/>
                </a:cubicBezTo>
                <a:cubicBezTo>
                  <a:pt x="196453" y="70819"/>
                  <a:pt x="191118" y="65484"/>
                  <a:pt x="184547" y="6548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5025926" y="1495425"/>
            <a:ext cx="933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电玩购币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25926" y="1762125"/>
            <a:ext cx="914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Game Tokens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473476" y="21336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21" name="Text 19"/>
          <p:cNvSpPr/>
          <p:nvPr/>
        </p:nvSpPr>
        <p:spPr>
          <a:xfrm>
            <a:off x="4683026" y="210502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电玩城游戏币购买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73476" y="2400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ubicBezTo>
                  <a:pt x="0" y="29876"/>
                  <a:pt x="29876" y="0"/>
                  <a:pt x="66675" y="0"/>
                </a:cubicBezTo>
                <a:close/>
                <a:moveTo>
                  <a:pt x="60424" y="31254"/>
                </a:moveTo>
                <a:lnTo>
                  <a:pt x="60424" y="66675"/>
                </a:lnTo>
                <a:cubicBezTo>
                  <a:pt x="60424" y="68759"/>
                  <a:pt x="61466" y="70712"/>
                  <a:pt x="63211" y="71884"/>
                </a:cubicBezTo>
                <a:lnTo>
                  <a:pt x="88214" y="88553"/>
                </a:lnTo>
                <a:cubicBezTo>
                  <a:pt x="91079" y="90480"/>
                  <a:pt x="94960" y="89699"/>
                  <a:pt x="96887" y="86808"/>
                </a:cubicBezTo>
                <a:cubicBezTo>
                  <a:pt x="98814" y="83917"/>
                  <a:pt x="98033" y="80062"/>
                  <a:pt x="95142" y="78135"/>
                </a:cubicBezTo>
                <a:lnTo>
                  <a:pt x="72926" y="63341"/>
                </a:lnTo>
                <a:lnTo>
                  <a:pt x="72926" y="31254"/>
                </a:lnTo>
                <a:cubicBezTo>
                  <a:pt x="72926" y="27790"/>
                  <a:pt x="70139" y="25003"/>
                  <a:pt x="66675" y="25003"/>
                </a:cubicBezTo>
                <a:cubicBezTo>
                  <a:pt x="63211" y="25003"/>
                  <a:pt x="60424" y="27790"/>
                  <a:pt x="60424" y="31254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23" name="Text 21"/>
          <p:cNvSpPr/>
          <p:nvPr/>
        </p:nvSpPr>
        <p:spPr>
          <a:xfrm>
            <a:off x="4683026" y="237172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阶段1不做落地页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73476" y="26670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6669"/>
                </a:moveTo>
                <a:cubicBezTo>
                  <a:pt x="51881" y="16669"/>
                  <a:pt x="38573" y="23102"/>
                  <a:pt x="29405" y="33337"/>
                </a:cubicBezTo>
                <a:lnTo>
                  <a:pt x="41672" y="33337"/>
                </a:lnTo>
                <a:cubicBezTo>
                  <a:pt x="46282" y="33337"/>
                  <a:pt x="50006" y="37062"/>
                  <a:pt x="50006" y="41672"/>
                </a:cubicBezTo>
                <a:cubicBezTo>
                  <a:pt x="50006" y="46282"/>
                  <a:pt x="46282" y="50006"/>
                  <a:pt x="41672" y="50006"/>
                </a:cubicBezTo>
                <a:lnTo>
                  <a:pt x="8334" y="50006"/>
                </a:lnTo>
                <a:cubicBezTo>
                  <a:pt x="3724" y="50006"/>
                  <a:pt x="0" y="46282"/>
                  <a:pt x="0" y="41672"/>
                </a:cubicBezTo>
                <a:lnTo>
                  <a:pt x="0" y="8334"/>
                </a:lnTo>
                <a:cubicBezTo>
                  <a:pt x="0" y="3724"/>
                  <a:pt x="3724" y="0"/>
                  <a:pt x="8334" y="0"/>
                </a:cubicBezTo>
                <a:cubicBezTo>
                  <a:pt x="12944" y="0"/>
                  <a:pt x="16669" y="3724"/>
                  <a:pt x="16669" y="8334"/>
                </a:cubicBezTo>
                <a:lnTo>
                  <a:pt x="16669" y="22581"/>
                </a:lnTo>
                <a:cubicBezTo>
                  <a:pt x="28884" y="8751"/>
                  <a:pt x="46751" y="0"/>
                  <a:pt x="66675" y="0"/>
                </a:cubicBezTo>
                <a:cubicBezTo>
                  <a:pt x="103503" y="0"/>
                  <a:pt x="133350" y="29847"/>
                  <a:pt x="133350" y="66675"/>
                </a:cubicBezTo>
                <a:cubicBezTo>
                  <a:pt x="133350" y="103503"/>
                  <a:pt x="103503" y="133350"/>
                  <a:pt x="66675" y="133350"/>
                </a:cubicBezTo>
                <a:cubicBezTo>
                  <a:pt x="44016" y="133350"/>
                  <a:pt x="23987" y="122047"/>
                  <a:pt x="11955" y="104779"/>
                </a:cubicBezTo>
                <a:cubicBezTo>
                  <a:pt x="9324" y="101002"/>
                  <a:pt x="10236" y="95819"/>
                  <a:pt x="14012" y="93163"/>
                </a:cubicBezTo>
                <a:cubicBezTo>
                  <a:pt x="17789" y="90506"/>
                  <a:pt x="22972" y="91444"/>
                  <a:pt x="25628" y="95220"/>
                </a:cubicBezTo>
                <a:cubicBezTo>
                  <a:pt x="34692" y="108191"/>
                  <a:pt x="49694" y="116655"/>
                  <a:pt x="66675" y="116655"/>
                </a:cubicBezTo>
                <a:cubicBezTo>
                  <a:pt x="94283" y="116655"/>
                  <a:pt x="116681" y="94257"/>
                  <a:pt x="116681" y="66649"/>
                </a:cubicBezTo>
                <a:cubicBezTo>
                  <a:pt x="116681" y="39041"/>
                  <a:pt x="94283" y="16669"/>
                  <a:pt x="66675" y="16669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25" name="Text 23"/>
          <p:cNvSpPr/>
          <p:nvPr/>
        </p:nvSpPr>
        <p:spPr>
          <a:xfrm>
            <a:off x="4683026" y="263842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点击提示后返回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32713" y="1300163"/>
            <a:ext cx="3676650" cy="1828800"/>
          </a:xfrm>
          <a:custGeom>
            <a:avLst/>
            <a:gdLst/>
            <a:ahLst/>
            <a:cxnLst/>
            <a:rect l="l" t="t" r="r" b="b"/>
            <a:pathLst>
              <a:path w="3676650" h="1828800">
                <a:moveTo>
                  <a:pt x="114300" y="0"/>
                </a:moveTo>
                <a:lnTo>
                  <a:pt x="3562350" y="0"/>
                </a:lnTo>
                <a:cubicBezTo>
                  <a:pt x="3625434" y="0"/>
                  <a:pt x="3676650" y="51216"/>
                  <a:pt x="3676650" y="114300"/>
                </a:cubicBezTo>
                <a:lnTo>
                  <a:pt x="3676650" y="1714500"/>
                </a:lnTo>
                <a:cubicBezTo>
                  <a:pt x="3676650" y="1777584"/>
                  <a:pt x="3625434" y="1828800"/>
                  <a:pt x="3562350" y="1828800"/>
                </a:cubicBezTo>
                <a:lnTo>
                  <a:pt x="114300" y="1828800"/>
                </a:lnTo>
                <a:cubicBezTo>
                  <a:pt x="51216" y="1828800"/>
                  <a:pt x="0" y="1777584"/>
                  <a:pt x="0" y="17145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832797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28" name="Shape 26"/>
          <p:cNvSpPr/>
          <p:nvPr/>
        </p:nvSpPr>
        <p:spPr>
          <a:xfrm>
            <a:off x="8473232" y="16287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0" y="35719"/>
                </a:moveTo>
                <a:cubicBezTo>
                  <a:pt x="0" y="22585"/>
                  <a:pt x="10678" y="11906"/>
                  <a:pt x="23812" y="11906"/>
                </a:cubicBezTo>
                <a:lnTo>
                  <a:pt x="142875" y="11906"/>
                </a:lnTo>
                <a:cubicBezTo>
                  <a:pt x="156009" y="11906"/>
                  <a:pt x="166688" y="22585"/>
                  <a:pt x="166688" y="35719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35719"/>
                </a:lnTo>
                <a:close/>
                <a:moveTo>
                  <a:pt x="17859" y="136922"/>
                </a:moveTo>
                <a:lnTo>
                  <a:pt x="17859" y="148828"/>
                </a:lnTo>
                <a:cubicBezTo>
                  <a:pt x="17859" y="152102"/>
                  <a:pt x="20538" y="154781"/>
                  <a:pt x="23812" y="154781"/>
                </a:cubicBezTo>
                <a:lnTo>
                  <a:pt x="35719" y="154781"/>
                </a:lnTo>
                <a:cubicBezTo>
                  <a:pt x="38993" y="154781"/>
                  <a:pt x="41672" y="152102"/>
                  <a:pt x="41672" y="148828"/>
                </a:cubicBezTo>
                <a:lnTo>
                  <a:pt x="41672" y="136922"/>
                </a:lnTo>
                <a:cubicBezTo>
                  <a:pt x="41672" y="133648"/>
                  <a:pt x="38993" y="130969"/>
                  <a:pt x="35719" y="130969"/>
                </a:cubicBezTo>
                <a:lnTo>
                  <a:pt x="23812" y="130969"/>
                </a:lnTo>
                <a:cubicBezTo>
                  <a:pt x="20538" y="130969"/>
                  <a:pt x="17859" y="133648"/>
                  <a:pt x="17859" y="136922"/>
                </a:cubicBezTo>
                <a:close/>
                <a:moveTo>
                  <a:pt x="130969" y="130969"/>
                </a:moveTo>
                <a:cubicBezTo>
                  <a:pt x="127695" y="130969"/>
                  <a:pt x="125016" y="133648"/>
                  <a:pt x="125016" y="136922"/>
                </a:cubicBezTo>
                <a:lnTo>
                  <a:pt x="125016" y="148828"/>
                </a:lnTo>
                <a:cubicBezTo>
                  <a:pt x="125016" y="152102"/>
                  <a:pt x="127695" y="154781"/>
                  <a:pt x="130969" y="154781"/>
                </a:cubicBezTo>
                <a:lnTo>
                  <a:pt x="142875" y="154781"/>
                </a:lnTo>
                <a:cubicBezTo>
                  <a:pt x="146149" y="154781"/>
                  <a:pt x="148828" y="152102"/>
                  <a:pt x="148828" y="148828"/>
                </a:cubicBezTo>
                <a:lnTo>
                  <a:pt x="148828" y="136922"/>
                </a:lnTo>
                <a:cubicBezTo>
                  <a:pt x="148828" y="133648"/>
                  <a:pt x="146149" y="130969"/>
                  <a:pt x="142875" y="130969"/>
                </a:cubicBezTo>
                <a:lnTo>
                  <a:pt x="130969" y="130969"/>
                </a:lnTo>
                <a:close/>
                <a:moveTo>
                  <a:pt x="17859" y="89297"/>
                </a:moveTo>
                <a:lnTo>
                  <a:pt x="17859" y="101203"/>
                </a:lnTo>
                <a:cubicBezTo>
                  <a:pt x="17859" y="104477"/>
                  <a:pt x="20538" y="107156"/>
                  <a:pt x="23812" y="107156"/>
                </a:cubicBezTo>
                <a:lnTo>
                  <a:pt x="35719" y="107156"/>
                </a:lnTo>
                <a:cubicBezTo>
                  <a:pt x="38993" y="107156"/>
                  <a:pt x="41672" y="104477"/>
                  <a:pt x="41672" y="101203"/>
                </a:cubicBezTo>
                <a:lnTo>
                  <a:pt x="41672" y="89297"/>
                </a:lnTo>
                <a:cubicBezTo>
                  <a:pt x="41672" y="86023"/>
                  <a:pt x="38993" y="83344"/>
                  <a:pt x="35719" y="83344"/>
                </a:cubicBezTo>
                <a:lnTo>
                  <a:pt x="23812" y="83344"/>
                </a:lnTo>
                <a:cubicBezTo>
                  <a:pt x="20538" y="83344"/>
                  <a:pt x="17859" y="86023"/>
                  <a:pt x="17859" y="89297"/>
                </a:cubicBezTo>
                <a:close/>
                <a:moveTo>
                  <a:pt x="130969" y="83344"/>
                </a:moveTo>
                <a:cubicBezTo>
                  <a:pt x="127695" y="83344"/>
                  <a:pt x="125016" y="86023"/>
                  <a:pt x="125016" y="89297"/>
                </a:cubicBezTo>
                <a:lnTo>
                  <a:pt x="125016" y="101203"/>
                </a:lnTo>
                <a:cubicBezTo>
                  <a:pt x="125016" y="104477"/>
                  <a:pt x="127695" y="107156"/>
                  <a:pt x="130969" y="107156"/>
                </a:cubicBezTo>
                <a:lnTo>
                  <a:pt x="142875" y="107156"/>
                </a:lnTo>
                <a:cubicBezTo>
                  <a:pt x="146149" y="107156"/>
                  <a:pt x="148828" y="104477"/>
                  <a:pt x="148828" y="101203"/>
                </a:cubicBezTo>
                <a:lnTo>
                  <a:pt x="148828" y="89297"/>
                </a:lnTo>
                <a:cubicBezTo>
                  <a:pt x="148828" y="86023"/>
                  <a:pt x="146149" y="83344"/>
                  <a:pt x="142875" y="83344"/>
                </a:cubicBezTo>
                <a:lnTo>
                  <a:pt x="130969" y="83344"/>
                </a:lnTo>
                <a:close/>
                <a:moveTo>
                  <a:pt x="17859" y="41672"/>
                </a:moveTo>
                <a:lnTo>
                  <a:pt x="17859" y="53578"/>
                </a:lnTo>
                <a:cubicBezTo>
                  <a:pt x="17859" y="56852"/>
                  <a:pt x="20538" y="59531"/>
                  <a:pt x="23812" y="59531"/>
                </a:cubicBezTo>
                <a:lnTo>
                  <a:pt x="35719" y="59531"/>
                </a:lnTo>
                <a:cubicBezTo>
                  <a:pt x="38993" y="59531"/>
                  <a:pt x="41672" y="56852"/>
                  <a:pt x="41672" y="53578"/>
                </a:cubicBezTo>
                <a:lnTo>
                  <a:pt x="41672" y="41672"/>
                </a:lnTo>
                <a:cubicBezTo>
                  <a:pt x="41672" y="38398"/>
                  <a:pt x="38993" y="35719"/>
                  <a:pt x="35719" y="35719"/>
                </a:cubicBezTo>
                <a:lnTo>
                  <a:pt x="23812" y="35719"/>
                </a:lnTo>
                <a:cubicBezTo>
                  <a:pt x="20538" y="35719"/>
                  <a:pt x="17859" y="38398"/>
                  <a:pt x="17859" y="41672"/>
                </a:cubicBezTo>
                <a:close/>
                <a:moveTo>
                  <a:pt x="130969" y="35719"/>
                </a:moveTo>
                <a:cubicBezTo>
                  <a:pt x="127695" y="35719"/>
                  <a:pt x="125016" y="38398"/>
                  <a:pt x="125016" y="41672"/>
                </a:cubicBezTo>
                <a:lnTo>
                  <a:pt x="125016" y="53578"/>
                </a:lnTo>
                <a:cubicBezTo>
                  <a:pt x="125016" y="56852"/>
                  <a:pt x="127695" y="59531"/>
                  <a:pt x="130969" y="59531"/>
                </a:cubicBezTo>
                <a:lnTo>
                  <a:pt x="142875" y="59531"/>
                </a:lnTo>
                <a:cubicBezTo>
                  <a:pt x="146149" y="59531"/>
                  <a:pt x="148828" y="56852"/>
                  <a:pt x="148828" y="53578"/>
                </a:cubicBezTo>
                <a:lnTo>
                  <a:pt x="148828" y="41672"/>
                </a:lnTo>
                <a:cubicBezTo>
                  <a:pt x="148828" y="38398"/>
                  <a:pt x="146149" y="35719"/>
                  <a:pt x="142875" y="35719"/>
                </a:cubicBezTo>
                <a:lnTo>
                  <a:pt x="130969" y="3571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8899475" y="1495425"/>
            <a:ext cx="933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电影购票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899475" y="1762125"/>
            <a:ext cx="914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Movie Tickets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47025" y="21336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32" name="Text 30"/>
          <p:cNvSpPr/>
          <p:nvPr/>
        </p:nvSpPr>
        <p:spPr>
          <a:xfrm>
            <a:off x="8556575" y="210502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影院电影票购买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347025" y="2400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ubicBezTo>
                  <a:pt x="0" y="29876"/>
                  <a:pt x="29876" y="0"/>
                  <a:pt x="66675" y="0"/>
                </a:cubicBezTo>
                <a:close/>
                <a:moveTo>
                  <a:pt x="60424" y="31254"/>
                </a:moveTo>
                <a:lnTo>
                  <a:pt x="60424" y="66675"/>
                </a:lnTo>
                <a:cubicBezTo>
                  <a:pt x="60424" y="68759"/>
                  <a:pt x="61466" y="70712"/>
                  <a:pt x="63211" y="71884"/>
                </a:cubicBezTo>
                <a:lnTo>
                  <a:pt x="88214" y="88553"/>
                </a:lnTo>
                <a:cubicBezTo>
                  <a:pt x="91079" y="90480"/>
                  <a:pt x="94960" y="89699"/>
                  <a:pt x="96887" y="86808"/>
                </a:cubicBezTo>
                <a:cubicBezTo>
                  <a:pt x="98814" y="83917"/>
                  <a:pt x="98033" y="80062"/>
                  <a:pt x="95142" y="78135"/>
                </a:cubicBezTo>
                <a:lnTo>
                  <a:pt x="72926" y="63341"/>
                </a:lnTo>
                <a:lnTo>
                  <a:pt x="72926" y="31254"/>
                </a:lnTo>
                <a:cubicBezTo>
                  <a:pt x="72926" y="27790"/>
                  <a:pt x="70139" y="25003"/>
                  <a:pt x="66675" y="25003"/>
                </a:cubicBezTo>
                <a:cubicBezTo>
                  <a:pt x="63211" y="25003"/>
                  <a:pt x="60424" y="27790"/>
                  <a:pt x="60424" y="31254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34" name="Text 32"/>
          <p:cNvSpPr/>
          <p:nvPr/>
        </p:nvSpPr>
        <p:spPr>
          <a:xfrm>
            <a:off x="8556575" y="237172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阶段1不做落地页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47025" y="26670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6669"/>
                </a:moveTo>
                <a:cubicBezTo>
                  <a:pt x="51881" y="16669"/>
                  <a:pt x="38573" y="23102"/>
                  <a:pt x="29405" y="33337"/>
                </a:cubicBezTo>
                <a:lnTo>
                  <a:pt x="41672" y="33337"/>
                </a:lnTo>
                <a:cubicBezTo>
                  <a:pt x="46282" y="33337"/>
                  <a:pt x="50006" y="37062"/>
                  <a:pt x="50006" y="41672"/>
                </a:cubicBezTo>
                <a:cubicBezTo>
                  <a:pt x="50006" y="46282"/>
                  <a:pt x="46282" y="50006"/>
                  <a:pt x="41672" y="50006"/>
                </a:cubicBezTo>
                <a:lnTo>
                  <a:pt x="8334" y="50006"/>
                </a:lnTo>
                <a:cubicBezTo>
                  <a:pt x="3724" y="50006"/>
                  <a:pt x="0" y="46282"/>
                  <a:pt x="0" y="41672"/>
                </a:cubicBezTo>
                <a:lnTo>
                  <a:pt x="0" y="8334"/>
                </a:lnTo>
                <a:cubicBezTo>
                  <a:pt x="0" y="3724"/>
                  <a:pt x="3724" y="0"/>
                  <a:pt x="8334" y="0"/>
                </a:cubicBezTo>
                <a:cubicBezTo>
                  <a:pt x="12944" y="0"/>
                  <a:pt x="16669" y="3724"/>
                  <a:pt x="16669" y="8334"/>
                </a:cubicBezTo>
                <a:lnTo>
                  <a:pt x="16669" y="22581"/>
                </a:lnTo>
                <a:cubicBezTo>
                  <a:pt x="28884" y="8751"/>
                  <a:pt x="46751" y="0"/>
                  <a:pt x="66675" y="0"/>
                </a:cubicBezTo>
                <a:cubicBezTo>
                  <a:pt x="103503" y="0"/>
                  <a:pt x="133350" y="29847"/>
                  <a:pt x="133350" y="66675"/>
                </a:cubicBezTo>
                <a:cubicBezTo>
                  <a:pt x="133350" y="103503"/>
                  <a:pt x="103503" y="133350"/>
                  <a:pt x="66675" y="133350"/>
                </a:cubicBezTo>
                <a:cubicBezTo>
                  <a:pt x="44016" y="133350"/>
                  <a:pt x="23987" y="122047"/>
                  <a:pt x="11955" y="104779"/>
                </a:cubicBezTo>
                <a:cubicBezTo>
                  <a:pt x="9324" y="101002"/>
                  <a:pt x="10236" y="95819"/>
                  <a:pt x="14012" y="93163"/>
                </a:cubicBezTo>
                <a:cubicBezTo>
                  <a:pt x="17789" y="90506"/>
                  <a:pt x="22972" y="91444"/>
                  <a:pt x="25628" y="95220"/>
                </a:cubicBezTo>
                <a:cubicBezTo>
                  <a:pt x="34692" y="108191"/>
                  <a:pt x="49694" y="116655"/>
                  <a:pt x="66675" y="116655"/>
                </a:cubicBezTo>
                <a:cubicBezTo>
                  <a:pt x="94283" y="116655"/>
                  <a:pt x="116681" y="94257"/>
                  <a:pt x="116681" y="66649"/>
                </a:cubicBezTo>
                <a:cubicBezTo>
                  <a:pt x="116681" y="39041"/>
                  <a:pt x="94283" y="16669"/>
                  <a:pt x="66675" y="16669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36" name="Text 34"/>
          <p:cNvSpPr/>
          <p:nvPr/>
        </p:nvSpPr>
        <p:spPr>
          <a:xfrm>
            <a:off x="8556575" y="2638425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点击提示后返回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85763" y="3328988"/>
            <a:ext cx="3676650" cy="3143250"/>
          </a:xfrm>
          <a:custGeom>
            <a:avLst/>
            <a:gdLst/>
            <a:ahLst/>
            <a:cxnLst/>
            <a:rect l="l" t="t" r="r" b="b"/>
            <a:pathLst>
              <a:path w="3676650" h="3143250">
                <a:moveTo>
                  <a:pt x="114289" y="0"/>
                </a:moveTo>
                <a:lnTo>
                  <a:pt x="3562361" y="0"/>
                </a:lnTo>
                <a:cubicBezTo>
                  <a:pt x="3625439" y="0"/>
                  <a:pt x="3676650" y="51211"/>
                  <a:pt x="3676650" y="114289"/>
                </a:cubicBezTo>
                <a:lnTo>
                  <a:pt x="3676650" y="3028961"/>
                </a:lnTo>
                <a:cubicBezTo>
                  <a:pt x="3676650" y="3092081"/>
                  <a:pt x="3625481" y="3143250"/>
                  <a:pt x="3562361" y="3143250"/>
                </a:cubicBezTo>
                <a:lnTo>
                  <a:pt x="114289" y="3143250"/>
                </a:lnTo>
                <a:cubicBezTo>
                  <a:pt x="51211" y="3143250"/>
                  <a:pt x="0" y="3092039"/>
                  <a:pt x="0" y="3028961"/>
                </a:cubicBezTo>
                <a:lnTo>
                  <a:pt x="0" y="114289"/>
                </a:lnTo>
                <a:cubicBezTo>
                  <a:pt x="0" y="51169"/>
                  <a:pt x="51169" y="0"/>
                  <a:pt x="114289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581025" y="3524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39" name="Shape 37"/>
          <p:cNvSpPr/>
          <p:nvPr/>
        </p:nvSpPr>
        <p:spPr>
          <a:xfrm>
            <a:off x="702469" y="36576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3381" y="36128"/>
                </a:moveTo>
                <a:lnTo>
                  <a:pt x="83381" y="54583"/>
                </a:lnTo>
                <a:lnTo>
                  <a:pt x="83567" y="54769"/>
                </a:lnTo>
                <a:cubicBezTo>
                  <a:pt x="85985" y="24110"/>
                  <a:pt x="111621" y="0"/>
                  <a:pt x="142912" y="0"/>
                </a:cubicBezTo>
                <a:cubicBezTo>
                  <a:pt x="150391" y="0"/>
                  <a:pt x="157572" y="1377"/>
                  <a:pt x="164157" y="3907"/>
                </a:cubicBezTo>
                <a:cubicBezTo>
                  <a:pt x="167878" y="5321"/>
                  <a:pt x="168548" y="10046"/>
                  <a:pt x="165757" y="12874"/>
                </a:cubicBezTo>
                <a:lnTo>
                  <a:pt x="132755" y="45876"/>
                </a:lnTo>
                <a:cubicBezTo>
                  <a:pt x="131638" y="46992"/>
                  <a:pt x="131006" y="48518"/>
                  <a:pt x="131006" y="50081"/>
                </a:cubicBezTo>
                <a:lnTo>
                  <a:pt x="131006" y="65484"/>
                </a:lnTo>
                <a:cubicBezTo>
                  <a:pt x="131006" y="68759"/>
                  <a:pt x="133685" y="71438"/>
                  <a:pt x="136959" y="71438"/>
                </a:cubicBezTo>
                <a:lnTo>
                  <a:pt x="152363" y="71438"/>
                </a:lnTo>
                <a:cubicBezTo>
                  <a:pt x="153925" y="71438"/>
                  <a:pt x="155451" y="70805"/>
                  <a:pt x="156567" y="69689"/>
                </a:cubicBezTo>
                <a:lnTo>
                  <a:pt x="189570" y="36686"/>
                </a:lnTo>
                <a:cubicBezTo>
                  <a:pt x="192398" y="33858"/>
                  <a:pt x="197123" y="34565"/>
                  <a:pt x="198537" y="38286"/>
                </a:cubicBezTo>
                <a:cubicBezTo>
                  <a:pt x="201067" y="44872"/>
                  <a:pt x="202443" y="52053"/>
                  <a:pt x="202443" y="59531"/>
                </a:cubicBezTo>
                <a:cubicBezTo>
                  <a:pt x="202443" y="82079"/>
                  <a:pt x="189905" y="101724"/>
                  <a:pt x="171376" y="111807"/>
                </a:cubicBezTo>
                <a:lnTo>
                  <a:pt x="201699" y="142131"/>
                </a:lnTo>
                <a:cubicBezTo>
                  <a:pt x="208657" y="149089"/>
                  <a:pt x="208657" y="160400"/>
                  <a:pt x="201699" y="167394"/>
                </a:cubicBezTo>
                <a:lnTo>
                  <a:pt x="179338" y="189756"/>
                </a:lnTo>
                <a:cubicBezTo>
                  <a:pt x="172380" y="196714"/>
                  <a:pt x="161069" y="196714"/>
                  <a:pt x="154074" y="189756"/>
                </a:cubicBezTo>
                <a:lnTo>
                  <a:pt x="107193" y="142875"/>
                </a:lnTo>
                <a:cubicBezTo>
                  <a:pt x="96999" y="132680"/>
                  <a:pt x="94692" y="117611"/>
                  <a:pt x="100310" y="105184"/>
                </a:cubicBezTo>
                <a:lnTo>
                  <a:pt x="66563" y="71438"/>
                </a:lnTo>
                <a:lnTo>
                  <a:pt x="48109" y="71438"/>
                </a:lnTo>
                <a:cubicBezTo>
                  <a:pt x="44128" y="71438"/>
                  <a:pt x="40407" y="69466"/>
                  <a:pt x="38212" y="66154"/>
                </a:cubicBezTo>
                <a:lnTo>
                  <a:pt x="8706" y="21915"/>
                </a:lnTo>
                <a:cubicBezTo>
                  <a:pt x="7144" y="19571"/>
                  <a:pt x="7441" y="16408"/>
                  <a:pt x="9451" y="14399"/>
                </a:cubicBezTo>
                <a:lnTo>
                  <a:pt x="26343" y="-2493"/>
                </a:lnTo>
                <a:cubicBezTo>
                  <a:pt x="28352" y="-4502"/>
                  <a:pt x="31477" y="-4800"/>
                  <a:pt x="33858" y="-3237"/>
                </a:cubicBezTo>
                <a:lnTo>
                  <a:pt x="78098" y="26231"/>
                </a:lnTo>
                <a:cubicBezTo>
                  <a:pt x="81409" y="28426"/>
                  <a:pt x="83381" y="32147"/>
                  <a:pt x="83381" y="36128"/>
                </a:cubicBezTo>
                <a:close/>
                <a:moveTo>
                  <a:pt x="80218" y="110356"/>
                </a:moveTo>
                <a:cubicBezTo>
                  <a:pt x="77874" y="124123"/>
                  <a:pt x="81111" y="138671"/>
                  <a:pt x="90041" y="150316"/>
                </a:cubicBezTo>
                <a:lnTo>
                  <a:pt x="54694" y="185626"/>
                </a:lnTo>
                <a:cubicBezTo>
                  <a:pt x="44239" y="196081"/>
                  <a:pt x="27273" y="196081"/>
                  <a:pt x="16818" y="185626"/>
                </a:cubicBezTo>
                <a:cubicBezTo>
                  <a:pt x="6362" y="175171"/>
                  <a:pt x="6362" y="158204"/>
                  <a:pt x="16818" y="147749"/>
                </a:cubicBezTo>
                <a:lnTo>
                  <a:pt x="67196" y="97371"/>
                </a:lnTo>
                <a:lnTo>
                  <a:pt x="80218" y="11039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Text 38"/>
          <p:cNvSpPr/>
          <p:nvPr/>
        </p:nvSpPr>
        <p:spPr>
          <a:xfrm>
            <a:off x="1152525" y="3524250"/>
            <a:ext cx="119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电器售后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52525" y="3790950"/>
            <a:ext cx="117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Appliance Service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00075" y="41624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43" name="Text 41"/>
          <p:cNvSpPr/>
          <p:nvPr/>
        </p:nvSpPr>
        <p:spPr>
          <a:xfrm>
            <a:off x="809625" y="4133850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家电维修售后服务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00075" y="44291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ubicBezTo>
                  <a:pt x="0" y="29876"/>
                  <a:pt x="29876" y="0"/>
                  <a:pt x="66675" y="0"/>
                </a:cubicBezTo>
                <a:close/>
                <a:moveTo>
                  <a:pt x="60424" y="31254"/>
                </a:moveTo>
                <a:lnTo>
                  <a:pt x="60424" y="66675"/>
                </a:lnTo>
                <a:cubicBezTo>
                  <a:pt x="60424" y="68759"/>
                  <a:pt x="61466" y="70712"/>
                  <a:pt x="63211" y="71884"/>
                </a:cubicBezTo>
                <a:lnTo>
                  <a:pt x="88214" y="88553"/>
                </a:lnTo>
                <a:cubicBezTo>
                  <a:pt x="91079" y="90480"/>
                  <a:pt x="94960" y="89699"/>
                  <a:pt x="96887" y="86808"/>
                </a:cubicBezTo>
                <a:cubicBezTo>
                  <a:pt x="98814" y="83917"/>
                  <a:pt x="98033" y="80062"/>
                  <a:pt x="95142" y="78135"/>
                </a:cubicBezTo>
                <a:lnTo>
                  <a:pt x="72926" y="63341"/>
                </a:lnTo>
                <a:lnTo>
                  <a:pt x="72926" y="31254"/>
                </a:lnTo>
                <a:cubicBezTo>
                  <a:pt x="72926" y="27790"/>
                  <a:pt x="70139" y="25003"/>
                  <a:pt x="66675" y="25003"/>
                </a:cubicBezTo>
                <a:cubicBezTo>
                  <a:pt x="63211" y="25003"/>
                  <a:pt x="60424" y="27790"/>
                  <a:pt x="60424" y="31254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45" name="Text 43"/>
          <p:cNvSpPr/>
          <p:nvPr/>
        </p:nvSpPr>
        <p:spPr>
          <a:xfrm>
            <a:off x="809625" y="4400550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阶段1不做落地页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00075" y="46958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6669"/>
                </a:moveTo>
                <a:cubicBezTo>
                  <a:pt x="51881" y="16669"/>
                  <a:pt x="38573" y="23102"/>
                  <a:pt x="29405" y="33337"/>
                </a:cubicBezTo>
                <a:lnTo>
                  <a:pt x="41672" y="33337"/>
                </a:lnTo>
                <a:cubicBezTo>
                  <a:pt x="46282" y="33337"/>
                  <a:pt x="50006" y="37062"/>
                  <a:pt x="50006" y="41672"/>
                </a:cubicBezTo>
                <a:cubicBezTo>
                  <a:pt x="50006" y="46282"/>
                  <a:pt x="46282" y="50006"/>
                  <a:pt x="41672" y="50006"/>
                </a:cubicBezTo>
                <a:lnTo>
                  <a:pt x="8334" y="50006"/>
                </a:lnTo>
                <a:cubicBezTo>
                  <a:pt x="3724" y="50006"/>
                  <a:pt x="0" y="46282"/>
                  <a:pt x="0" y="41672"/>
                </a:cubicBezTo>
                <a:lnTo>
                  <a:pt x="0" y="8334"/>
                </a:lnTo>
                <a:cubicBezTo>
                  <a:pt x="0" y="3724"/>
                  <a:pt x="3724" y="0"/>
                  <a:pt x="8334" y="0"/>
                </a:cubicBezTo>
                <a:cubicBezTo>
                  <a:pt x="12944" y="0"/>
                  <a:pt x="16669" y="3724"/>
                  <a:pt x="16669" y="8334"/>
                </a:cubicBezTo>
                <a:lnTo>
                  <a:pt x="16669" y="22581"/>
                </a:lnTo>
                <a:cubicBezTo>
                  <a:pt x="28884" y="8751"/>
                  <a:pt x="46751" y="0"/>
                  <a:pt x="66675" y="0"/>
                </a:cubicBezTo>
                <a:cubicBezTo>
                  <a:pt x="103503" y="0"/>
                  <a:pt x="133350" y="29847"/>
                  <a:pt x="133350" y="66675"/>
                </a:cubicBezTo>
                <a:cubicBezTo>
                  <a:pt x="133350" y="103503"/>
                  <a:pt x="103503" y="133350"/>
                  <a:pt x="66675" y="133350"/>
                </a:cubicBezTo>
                <a:cubicBezTo>
                  <a:pt x="44016" y="133350"/>
                  <a:pt x="23987" y="122047"/>
                  <a:pt x="11955" y="104779"/>
                </a:cubicBezTo>
                <a:cubicBezTo>
                  <a:pt x="9324" y="101002"/>
                  <a:pt x="10236" y="95819"/>
                  <a:pt x="14012" y="93163"/>
                </a:cubicBezTo>
                <a:cubicBezTo>
                  <a:pt x="17789" y="90506"/>
                  <a:pt x="22972" y="91444"/>
                  <a:pt x="25628" y="95220"/>
                </a:cubicBezTo>
                <a:cubicBezTo>
                  <a:pt x="34692" y="108191"/>
                  <a:pt x="49694" y="116655"/>
                  <a:pt x="66675" y="116655"/>
                </a:cubicBezTo>
                <a:cubicBezTo>
                  <a:pt x="94283" y="116655"/>
                  <a:pt x="116681" y="94257"/>
                  <a:pt x="116681" y="66649"/>
                </a:cubicBezTo>
                <a:cubicBezTo>
                  <a:pt x="116681" y="39041"/>
                  <a:pt x="94283" y="16669"/>
                  <a:pt x="66675" y="16669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47" name="Text 45"/>
          <p:cNvSpPr/>
          <p:nvPr/>
        </p:nvSpPr>
        <p:spPr>
          <a:xfrm>
            <a:off x="809625" y="4667250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点击提示后返回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259163" y="3328988"/>
            <a:ext cx="3676650" cy="3143250"/>
          </a:xfrm>
          <a:custGeom>
            <a:avLst/>
            <a:gdLst/>
            <a:ahLst/>
            <a:cxnLst/>
            <a:rect l="l" t="t" r="r" b="b"/>
            <a:pathLst>
              <a:path w="3676650" h="3143250">
                <a:moveTo>
                  <a:pt x="114289" y="0"/>
                </a:moveTo>
                <a:lnTo>
                  <a:pt x="3562361" y="0"/>
                </a:lnTo>
                <a:cubicBezTo>
                  <a:pt x="3625439" y="0"/>
                  <a:pt x="3676650" y="51211"/>
                  <a:pt x="3676650" y="114289"/>
                </a:cubicBezTo>
                <a:lnTo>
                  <a:pt x="3676650" y="3028961"/>
                </a:lnTo>
                <a:cubicBezTo>
                  <a:pt x="3676650" y="3092081"/>
                  <a:pt x="3625481" y="3143250"/>
                  <a:pt x="3562361" y="3143250"/>
                </a:cubicBezTo>
                <a:lnTo>
                  <a:pt x="114289" y="3143250"/>
                </a:lnTo>
                <a:cubicBezTo>
                  <a:pt x="51211" y="3143250"/>
                  <a:pt x="0" y="3092039"/>
                  <a:pt x="0" y="3028961"/>
                </a:cubicBezTo>
                <a:lnTo>
                  <a:pt x="0" y="114289"/>
                </a:lnTo>
                <a:cubicBezTo>
                  <a:pt x="0" y="51169"/>
                  <a:pt x="51169" y="0"/>
                  <a:pt x="114289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4454426" y="3524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50" name="Shape 48"/>
          <p:cNvSpPr/>
          <p:nvPr/>
        </p:nvSpPr>
        <p:spPr>
          <a:xfrm>
            <a:off x="4599682" y="36576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59531"/>
                </a:moveTo>
                <a:lnTo>
                  <a:pt x="47625" y="59531"/>
                </a:lnTo>
                <a:lnTo>
                  <a:pt x="47625" y="35719"/>
                </a:lnTo>
                <a:lnTo>
                  <a:pt x="23812" y="35719"/>
                </a:lnTo>
                <a:lnTo>
                  <a:pt x="23812" y="59531"/>
                </a:lnTo>
                <a:close/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65484"/>
                </a:lnTo>
                <a:cubicBezTo>
                  <a:pt x="71438" y="75344"/>
                  <a:pt x="63438" y="83344"/>
                  <a:pt x="53578" y="83344"/>
                </a:cubicBez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  <a:moveTo>
                  <a:pt x="23812" y="154781"/>
                </a:moveTo>
                <a:lnTo>
                  <a:pt x="47625" y="154781"/>
                </a:lnTo>
                <a:lnTo>
                  <a:pt x="47625" y="130969"/>
                </a:lnTo>
                <a:lnTo>
                  <a:pt x="23812" y="130969"/>
                </a:lnTo>
                <a:lnTo>
                  <a:pt x="23812" y="154781"/>
                </a:lnTo>
                <a:close/>
                <a:moveTo>
                  <a:pt x="0" y="125016"/>
                </a:moveTo>
                <a:cubicBezTo>
                  <a:pt x="0" y="115156"/>
                  <a:pt x="8000" y="107156"/>
                  <a:pt x="17859" y="107156"/>
                </a:cubicBezTo>
                <a:lnTo>
                  <a:pt x="53578" y="107156"/>
                </a:lnTo>
                <a:cubicBezTo>
                  <a:pt x="63438" y="107156"/>
                  <a:pt x="71438" y="115156"/>
                  <a:pt x="71438" y="125016"/>
                </a:cubicBezTo>
                <a:lnTo>
                  <a:pt x="71438" y="160734"/>
                </a:lnTo>
                <a:cubicBezTo>
                  <a:pt x="71438" y="170594"/>
                  <a:pt x="63438" y="178594"/>
                  <a:pt x="53578" y="178594"/>
                </a:cubicBezTo>
                <a:lnTo>
                  <a:pt x="17859" y="178594"/>
                </a:lnTo>
                <a:cubicBezTo>
                  <a:pt x="8000" y="178594"/>
                  <a:pt x="0" y="170594"/>
                  <a:pt x="0" y="160734"/>
                </a:cubicBezTo>
                <a:lnTo>
                  <a:pt x="0" y="125016"/>
                </a:lnTo>
                <a:close/>
                <a:moveTo>
                  <a:pt x="119063" y="35719"/>
                </a:moveTo>
                <a:lnTo>
                  <a:pt x="119063" y="59531"/>
                </a:lnTo>
                <a:lnTo>
                  <a:pt x="142875" y="59531"/>
                </a:lnTo>
                <a:lnTo>
                  <a:pt x="142875" y="35719"/>
                </a:lnTo>
                <a:lnTo>
                  <a:pt x="119063" y="35719"/>
                </a:lnTo>
                <a:close/>
                <a:moveTo>
                  <a:pt x="113109" y="11906"/>
                </a:moveTo>
                <a:lnTo>
                  <a:pt x="148828" y="11906"/>
                </a:lnTo>
                <a:cubicBezTo>
                  <a:pt x="158688" y="11906"/>
                  <a:pt x="166688" y="19906"/>
                  <a:pt x="166688" y="29766"/>
                </a:cubicBezTo>
                <a:lnTo>
                  <a:pt x="166688" y="65484"/>
                </a:lnTo>
                <a:cubicBezTo>
                  <a:pt x="166688" y="75344"/>
                  <a:pt x="158688" y="83344"/>
                  <a:pt x="148828" y="83344"/>
                </a:cubicBezTo>
                <a:lnTo>
                  <a:pt x="113109" y="83344"/>
                </a:lnTo>
                <a:cubicBezTo>
                  <a:pt x="103250" y="83344"/>
                  <a:pt x="95250" y="75344"/>
                  <a:pt x="95250" y="65484"/>
                </a:cubicBezTo>
                <a:lnTo>
                  <a:pt x="95250" y="29766"/>
                </a:lnTo>
                <a:cubicBezTo>
                  <a:pt x="95250" y="19906"/>
                  <a:pt x="103250" y="11906"/>
                  <a:pt x="113109" y="11906"/>
                </a:cubicBezTo>
                <a:close/>
                <a:moveTo>
                  <a:pt x="107156" y="130969"/>
                </a:moveTo>
                <a:cubicBezTo>
                  <a:pt x="100585" y="130969"/>
                  <a:pt x="95250" y="125634"/>
                  <a:pt x="95250" y="119063"/>
                </a:cubicBezTo>
                <a:cubicBezTo>
                  <a:pt x="95250" y="112491"/>
                  <a:pt x="100585" y="107156"/>
                  <a:pt x="107156" y="107156"/>
                </a:cubicBezTo>
                <a:cubicBezTo>
                  <a:pt x="113727" y="107156"/>
                  <a:pt x="119063" y="112491"/>
                  <a:pt x="119063" y="119063"/>
                </a:cubicBezTo>
                <a:cubicBezTo>
                  <a:pt x="119063" y="125634"/>
                  <a:pt x="113727" y="130969"/>
                  <a:pt x="107156" y="130969"/>
                </a:cubicBezTo>
                <a:close/>
                <a:moveTo>
                  <a:pt x="107156" y="154781"/>
                </a:moveTo>
                <a:cubicBezTo>
                  <a:pt x="113742" y="154781"/>
                  <a:pt x="119063" y="160102"/>
                  <a:pt x="119063" y="166688"/>
                </a:cubicBezTo>
                <a:cubicBezTo>
                  <a:pt x="119063" y="173273"/>
                  <a:pt x="113742" y="178594"/>
                  <a:pt x="107156" y="178594"/>
                </a:cubicBezTo>
                <a:cubicBezTo>
                  <a:pt x="100571" y="178594"/>
                  <a:pt x="95250" y="173273"/>
                  <a:pt x="95250" y="166688"/>
                </a:cubicBezTo>
                <a:cubicBezTo>
                  <a:pt x="95250" y="160102"/>
                  <a:pt x="100571" y="154781"/>
                  <a:pt x="107156" y="154781"/>
                </a:cubicBezTo>
                <a:close/>
                <a:moveTo>
                  <a:pt x="142875" y="166688"/>
                </a:moveTo>
                <a:cubicBezTo>
                  <a:pt x="142875" y="160102"/>
                  <a:pt x="148196" y="154781"/>
                  <a:pt x="154781" y="154781"/>
                </a:cubicBezTo>
                <a:cubicBezTo>
                  <a:pt x="161367" y="154781"/>
                  <a:pt x="166688" y="160102"/>
                  <a:pt x="166688" y="166688"/>
                </a:cubicBezTo>
                <a:cubicBezTo>
                  <a:pt x="166688" y="173273"/>
                  <a:pt x="161367" y="178594"/>
                  <a:pt x="154781" y="178594"/>
                </a:cubicBezTo>
                <a:cubicBezTo>
                  <a:pt x="148196" y="178594"/>
                  <a:pt x="142875" y="173273"/>
                  <a:pt x="142875" y="166688"/>
                </a:cubicBezTo>
                <a:close/>
                <a:moveTo>
                  <a:pt x="154781" y="130969"/>
                </a:moveTo>
                <a:cubicBezTo>
                  <a:pt x="148210" y="130969"/>
                  <a:pt x="142875" y="125634"/>
                  <a:pt x="142875" y="119063"/>
                </a:cubicBezTo>
                <a:cubicBezTo>
                  <a:pt x="142875" y="112491"/>
                  <a:pt x="148210" y="107156"/>
                  <a:pt x="154781" y="107156"/>
                </a:cubicBezTo>
                <a:cubicBezTo>
                  <a:pt x="161352" y="107156"/>
                  <a:pt x="166688" y="112491"/>
                  <a:pt x="166688" y="119063"/>
                </a:cubicBezTo>
                <a:cubicBezTo>
                  <a:pt x="166688" y="125634"/>
                  <a:pt x="161352" y="130969"/>
                  <a:pt x="154781" y="130969"/>
                </a:cubicBezTo>
                <a:close/>
                <a:moveTo>
                  <a:pt x="142875" y="142875"/>
                </a:moveTo>
                <a:cubicBezTo>
                  <a:pt x="142875" y="149446"/>
                  <a:pt x="137540" y="154781"/>
                  <a:pt x="130969" y="154781"/>
                </a:cubicBezTo>
                <a:cubicBezTo>
                  <a:pt x="124398" y="154781"/>
                  <a:pt x="119063" y="149446"/>
                  <a:pt x="119063" y="142875"/>
                </a:cubicBezTo>
                <a:cubicBezTo>
                  <a:pt x="119063" y="136304"/>
                  <a:pt x="124398" y="130969"/>
                  <a:pt x="130969" y="130969"/>
                </a:cubicBezTo>
                <a:cubicBezTo>
                  <a:pt x="137540" y="130969"/>
                  <a:pt x="142875" y="136304"/>
                  <a:pt x="142875" y="1428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1" name="Text 49"/>
          <p:cNvSpPr/>
          <p:nvPr/>
        </p:nvSpPr>
        <p:spPr>
          <a:xfrm>
            <a:off x="5025926" y="352425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扫码功能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025926" y="3790950"/>
            <a:ext cx="752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Scan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473476" y="41624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54" name="Text 52"/>
          <p:cNvSpPr/>
          <p:nvPr/>
        </p:nvSpPr>
        <p:spPr>
          <a:xfrm>
            <a:off x="4683026" y="4133850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底部导航扫码按钮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473476" y="44291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ubicBezTo>
                  <a:pt x="0" y="29876"/>
                  <a:pt x="29876" y="0"/>
                  <a:pt x="66675" y="0"/>
                </a:cubicBezTo>
                <a:close/>
                <a:moveTo>
                  <a:pt x="60424" y="31254"/>
                </a:moveTo>
                <a:lnTo>
                  <a:pt x="60424" y="66675"/>
                </a:lnTo>
                <a:cubicBezTo>
                  <a:pt x="60424" y="68759"/>
                  <a:pt x="61466" y="70712"/>
                  <a:pt x="63211" y="71884"/>
                </a:cubicBezTo>
                <a:lnTo>
                  <a:pt x="88214" y="88553"/>
                </a:lnTo>
                <a:cubicBezTo>
                  <a:pt x="91079" y="90480"/>
                  <a:pt x="94960" y="89699"/>
                  <a:pt x="96887" y="86808"/>
                </a:cubicBezTo>
                <a:cubicBezTo>
                  <a:pt x="98814" y="83917"/>
                  <a:pt x="98033" y="80062"/>
                  <a:pt x="95142" y="78135"/>
                </a:cubicBezTo>
                <a:lnTo>
                  <a:pt x="72926" y="63341"/>
                </a:lnTo>
                <a:lnTo>
                  <a:pt x="72926" y="31254"/>
                </a:lnTo>
                <a:cubicBezTo>
                  <a:pt x="72926" y="27790"/>
                  <a:pt x="70139" y="25003"/>
                  <a:pt x="66675" y="25003"/>
                </a:cubicBezTo>
                <a:cubicBezTo>
                  <a:pt x="63211" y="25003"/>
                  <a:pt x="60424" y="27790"/>
                  <a:pt x="60424" y="31254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56" name="Text 54"/>
          <p:cNvSpPr/>
          <p:nvPr/>
        </p:nvSpPr>
        <p:spPr>
          <a:xfrm>
            <a:off x="4683026" y="4400550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阶段1不做结果页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473476" y="46958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6669"/>
                </a:moveTo>
                <a:cubicBezTo>
                  <a:pt x="51881" y="16669"/>
                  <a:pt x="38573" y="23102"/>
                  <a:pt x="29405" y="33337"/>
                </a:cubicBezTo>
                <a:lnTo>
                  <a:pt x="41672" y="33337"/>
                </a:lnTo>
                <a:cubicBezTo>
                  <a:pt x="46282" y="33337"/>
                  <a:pt x="50006" y="37062"/>
                  <a:pt x="50006" y="41672"/>
                </a:cubicBezTo>
                <a:cubicBezTo>
                  <a:pt x="50006" y="46282"/>
                  <a:pt x="46282" y="50006"/>
                  <a:pt x="41672" y="50006"/>
                </a:cubicBezTo>
                <a:lnTo>
                  <a:pt x="8334" y="50006"/>
                </a:lnTo>
                <a:cubicBezTo>
                  <a:pt x="3724" y="50006"/>
                  <a:pt x="0" y="46282"/>
                  <a:pt x="0" y="41672"/>
                </a:cubicBezTo>
                <a:lnTo>
                  <a:pt x="0" y="8334"/>
                </a:lnTo>
                <a:cubicBezTo>
                  <a:pt x="0" y="3724"/>
                  <a:pt x="3724" y="0"/>
                  <a:pt x="8334" y="0"/>
                </a:cubicBezTo>
                <a:cubicBezTo>
                  <a:pt x="12944" y="0"/>
                  <a:pt x="16669" y="3724"/>
                  <a:pt x="16669" y="8334"/>
                </a:cubicBezTo>
                <a:lnTo>
                  <a:pt x="16669" y="22581"/>
                </a:lnTo>
                <a:cubicBezTo>
                  <a:pt x="28884" y="8751"/>
                  <a:pt x="46751" y="0"/>
                  <a:pt x="66675" y="0"/>
                </a:cubicBezTo>
                <a:cubicBezTo>
                  <a:pt x="103503" y="0"/>
                  <a:pt x="133350" y="29847"/>
                  <a:pt x="133350" y="66675"/>
                </a:cubicBezTo>
                <a:cubicBezTo>
                  <a:pt x="133350" y="103503"/>
                  <a:pt x="103503" y="133350"/>
                  <a:pt x="66675" y="133350"/>
                </a:cubicBezTo>
                <a:cubicBezTo>
                  <a:pt x="44016" y="133350"/>
                  <a:pt x="23987" y="122047"/>
                  <a:pt x="11955" y="104779"/>
                </a:cubicBezTo>
                <a:cubicBezTo>
                  <a:pt x="9324" y="101002"/>
                  <a:pt x="10236" y="95819"/>
                  <a:pt x="14012" y="93163"/>
                </a:cubicBezTo>
                <a:cubicBezTo>
                  <a:pt x="17789" y="90506"/>
                  <a:pt x="22972" y="91444"/>
                  <a:pt x="25628" y="95220"/>
                </a:cubicBezTo>
                <a:cubicBezTo>
                  <a:pt x="34692" y="108191"/>
                  <a:pt x="49694" y="116655"/>
                  <a:pt x="66675" y="116655"/>
                </a:cubicBezTo>
                <a:cubicBezTo>
                  <a:pt x="94283" y="116655"/>
                  <a:pt x="116681" y="94257"/>
                  <a:pt x="116681" y="66649"/>
                </a:cubicBezTo>
                <a:cubicBezTo>
                  <a:pt x="116681" y="39041"/>
                  <a:pt x="94283" y="16669"/>
                  <a:pt x="66675" y="16669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58" name="Text 56"/>
          <p:cNvSpPr/>
          <p:nvPr/>
        </p:nvSpPr>
        <p:spPr>
          <a:xfrm>
            <a:off x="4683026" y="4667250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点击提示后返回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132713" y="3328988"/>
            <a:ext cx="3676650" cy="3143250"/>
          </a:xfrm>
          <a:custGeom>
            <a:avLst/>
            <a:gdLst/>
            <a:ahLst/>
            <a:cxnLst/>
            <a:rect l="l" t="t" r="r" b="b"/>
            <a:pathLst>
              <a:path w="3676650" h="3143250">
                <a:moveTo>
                  <a:pt x="114289" y="0"/>
                </a:moveTo>
                <a:lnTo>
                  <a:pt x="3562361" y="0"/>
                </a:lnTo>
                <a:cubicBezTo>
                  <a:pt x="3625439" y="0"/>
                  <a:pt x="3676650" y="51211"/>
                  <a:pt x="3676650" y="114289"/>
                </a:cubicBezTo>
                <a:lnTo>
                  <a:pt x="3676650" y="3028961"/>
                </a:lnTo>
                <a:cubicBezTo>
                  <a:pt x="3676650" y="3092081"/>
                  <a:pt x="3625481" y="3143250"/>
                  <a:pt x="3562361" y="3143250"/>
                </a:cubicBezTo>
                <a:lnTo>
                  <a:pt x="114289" y="3143250"/>
                </a:lnTo>
                <a:cubicBezTo>
                  <a:pt x="51211" y="3143250"/>
                  <a:pt x="0" y="3092039"/>
                  <a:pt x="0" y="3028961"/>
                </a:cubicBezTo>
                <a:lnTo>
                  <a:pt x="0" y="114289"/>
                </a:lnTo>
                <a:cubicBezTo>
                  <a:pt x="0" y="51169"/>
                  <a:pt x="51169" y="0"/>
                  <a:pt x="114289" y="0"/>
                </a:cubicBezTo>
                <a:close/>
              </a:path>
            </a:pathLst>
          </a:cu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8351788" y="35718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50430"/>
                </a:moveTo>
                <a:lnTo>
                  <a:pt x="136155" y="82577"/>
                </a:lnTo>
                <a:cubicBezTo>
                  <a:pt x="133075" y="85658"/>
                  <a:pt x="128487" y="86562"/>
                  <a:pt x="124469" y="84888"/>
                </a:cubicBezTo>
                <a:cubicBezTo>
                  <a:pt x="120450" y="83214"/>
                  <a:pt x="117872" y="79329"/>
                  <a:pt x="117872" y="75009"/>
                </a:cubicBezTo>
                <a:lnTo>
                  <a:pt x="117872" y="53578"/>
                </a:lnTo>
                <a:lnTo>
                  <a:pt x="10716" y="53578"/>
                </a:lnTo>
                <a:cubicBezTo>
                  <a:pt x="4789" y="53578"/>
                  <a:pt x="0" y="48790"/>
                  <a:pt x="0" y="42863"/>
                </a:cubicBezTo>
                <a:cubicBezTo>
                  <a:pt x="0" y="36935"/>
                  <a:pt x="4789" y="32147"/>
                  <a:pt x="10716" y="32147"/>
                </a:cubicBezTo>
                <a:lnTo>
                  <a:pt x="117872" y="32147"/>
                </a:lnTo>
                <a:lnTo>
                  <a:pt x="117872" y="10716"/>
                </a:lnTo>
                <a:cubicBezTo>
                  <a:pt x="117872" y="6396"/>
                  <a:pt x="120484" y="2478"/>
                  <a:pt x="124502" y="804"/>
                </a:cubicBezTo>
                <a:cubicBezTo>
                  <a:pt x="128521" y="-871"/>
                  <a:pt x="133108" y="67"/>
                  <a:pt x="136189" y="3114"/>
                </a:cubicBezTo>
                <a:lnTo>
                  <a:pt x="168336" y="35261"/>
                </a:lnTo>
                <a:cubicBezTo>
                  <a:pt x="172522" y="39447"/>
                  <a:pt x="172522" y="46245"/>
                  <a:pt x="168336" y="50430"/>
                </a:cubicBezTo>
                <a:close/>
                <a:moveTo>
                  <a:pt x="35261" y="168302"/>
                </a:moveTo>
                <a:lnTo>
                  <a:pt x="3114" y="136155"/>
                </a:lnTo>
                <a:cubicBezTo>
                  <a:pt x="-1072" y="131970"/>
                  <a:pt x="-1072" y="125172"/>
                  <a:pt x="3114" y="120986"/>
                </a:cubicBezTo>
                <a:lnTo>
                  <a:pt x="35261" y="88839"/>
                </a:lnTo>
                <a:cubicBezTo>
                  <a:pt x="38342" y="85758"/>
                  <a:pt x="42929" y="84854"/>
                  <a:pt x="46948" y="86529"/>
                </a:cubicBezTo>
                <a:cubicBezTo>
                  <a:pt x="50966" y="88203"/>
                  <a:pt x="53578" y="92121"/>
                  <a:pt x="53578" y="96441"/>
                </a:cubicBezTo>
                <a:lnTo>
                  <a:pt x="53578" y="117872"/>
                </a:lnTo>
                <a:lnTo>
                  <a:pt x="160734" y="117872"/>
                </a:lnTo>
                <a:cubicBezTo>
                  <a:pt x="166661" y="117872"/>
                  <a:pt x="171450" y="122660"/>
                  <a:pt x="171450" y="128588"/>
                </a:cubicBezTo>
                <a:cubicBezTo>
                  <a:pt x="171450" y="134515"/>
                  <a:pt x="166661" y="139303"/>
                  <a:pt x="160734" y="139303"/>
                </a:cubicBezTo>
                <a:lnTo>
                  <a:pt x="53578" y="139303"/>
                </a:lnTo>
                <a:lnTo>
                  <a:pt x="53578" y="160734"/>
                </a:lnTo>
                <a:cubicBezTo>
                  <a:pt x="53578" y="165054"/>
                  <a:pt x="50966" y="168972"/>
                  <a:pt x="46948" y="170646"/>
                </a:cubicBezTo>
                <a:cubicBezTo>
                  <a:pt x="42929" y="172321"/>
                  <a:pt x="38342" y="171383"/>
                  <a:pt x="35261" y="168336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1" name="Text 59"/>
          <p:cNvSpPr/>
          <p:nvPr/>
        </p:nvSpPr>
        <p:spPr>
          <a:xfrm>
            <a:off x="8547050" y="3524250"/>
            <a:ext cx="3152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返回策略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332738" y="3948112"/>
            <a:ext cx="3276600" cy="657225"/>
          </a:xfrm>
          <a:custGeom>
            <a:avLst/>
            <a:gdLst/>
            <a:ahLst/>
            <a:cxnLst/>
            <a:rect l="l" t="t" r="r" b="b"/>
            <a:pathLst>
              <a:path w="3276600" h="657225">
                <a:moveTo>
                  <a:pt x="76199" y="0"/>
                </a:moveTo>
                <a:lnTo>
                  <a:pt x="3200401" y="0"/>
                </a:lnTo>
                <a:cubicBezTo>
                  <a:pt x="3242485" y="0"/>
                  <a:pt x="3276600" y="34115"/>
                  <a:pt x="3276600" y="76199"/>
                </a:cubicBezTo>
                <a:lnTo>
                  <a:pt x="3276600" y="581026"/>
                </a:lnTo>
                <a:cubicBezTo>
                  <a:pt x="3276600" y="623110"/>
                  <a:pt x="3242485" y="657225"/>
                  <a:pt x="3200401" y="657225"/>
                </a:cubicBezTo>
                <a:lnTo>
                  <a:pt x="76199" y="657225"/>
                </a:lnTo>
                <a:cubicBezTo>
                  <a:pt x="34115" y="657225"/>
                  <a:pt x="0" y="623110"/>
                  <a:pt x="0" y="5810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3" name="Text 61"/>
          <p:cNvSpPr/>
          <p:nvPr/>
        </p:nvSpPr>
        <p:spPr>
          <a:xfrm>
            <a:off x="8451800" y="4067175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6415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步骤1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8451800" y="4295775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用户点击范围外入口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332738" y="4729163"/>
            <a:ext cx="3276600" cy="657225"/>
          </a:xfrm>
          <a:custGeom>
            <a:avLst/>
            <a:gdLst/>
            <a:ahLst/>
            <a:cxnLst/>
            <a:rect l="l" t="t" r="r" b="b"/>
            <a:pathLst>
              <a:path w="3276600" h="657225">
                <a:moveTo>
                  <a:pt x="76199" y="0"/>
                </a:moveTo>
                <a:lnTo>
                  <a:pt x="3200401" y="0"/>
                </a:lnTo>
                <a:cubicBezTo>
                  <a:pt x="3242485" y="0"/>
                  <a:pt x="3276600" y="34115"/>
                  <a:pt x="3276600" y="76199"/>
                </a:cubicBezTo>
                <a:lnTo>
                  <a:pt x="3276600" y="581026"/>
                </a:lnTo>
                <a:cubicBezTo>
                  <a:pt x="3276600" y="623110"/>
                  <a:pt x="3242485" y="657225"/>
                  <a:pt x="3200401" y="657225"/>
                </a:cubicBezTo>
                <a:lnTo>
                  <a:pt x="76199" y="657225"/>
                </a:lnTo>
                <a:cubicBezTo>
                  <a:pt x="34115" y="657225"/>
                  <a:pt x="0" y="623110"/>
                  <a:pt x="0" y="5810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8451800" y="4848225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6415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步骤2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451800" y="5076825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显示"功能即将上线"提示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332738" y="5510213"/>
            <a:ext cx="3276600" cy="657225"/>
          </a:xfrm>
          <a:custGeom>
            <a:avLst/>
            <a:gdLst/>
            <a:ahLst/>
            <a:cxnLst/>
            <a:rect l="l" t="t" r="r" b="b"/>
            <a:pathLst>
              <a:path w="3276600" h="657225">
                <a:moveTo>
                  <a:pt x="76199" y="0"/>
                </a:moveTo>
                <a:lnTo>
                  <a:pt x="3200401" y="0"/>
                </a:lnTo>
                <a:cubicBezTo>
                  <a:pt x="3242485" y="0"/>
                  <a:pt x="3276600" y="34115"/>
                  <a:pt x="3276600" y="76199"/>
                </a:cubicBezTo>
                <a:lnTo>
                  <a:pt x="3276600" y="581026"/>
                </a:lnTo>
                <a:cubicBezTo>
                  <a:pt x="3276600" y="623110"/>
                  <a:pt x="3242485" y="657225"/>
                  <a:pt x="3200401" y="657225"/>
                </a:cubicBezTo>
                <a:lnTo>
                  <a:pt x="76199" y="657225"/>
                </a:lnTo>
                <a:cubicBezTo>
                  <a:pt x="34115" y="657225"/>
                  <a:pt x="0" y="623110"/>
                  <a:pt x="0" y="5810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9" name="Text 67"/>
          <p:cNvSpPr/>
          <p:nvPr/>
        </p:nvSpPr>
        <p:spPr>
          <a:xfrm>
            <a:off x="8451800" y="5629275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6415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步骤3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451800" y="5857875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2秒后自动返回首页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HIGH-FIDELITY LIST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18张高保真清单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1469" y="1083469"/>
            <a:ext cx="7381875" cy="6373813"/>
          </a:xfrm>
          <a:custGeom>
            <a:avLst/>
            <a:gdLst/>
            <a:ahLst/>
            <a:cxnLst/>
            <a:rect l="l" t="t" r="r" b="b"/>
            <a:pathLst>
              <a:path w="7381875" h="6373813">
                <a:moveTo>
                  <a:pt x="95225" y="0"/>
                </a:moveTo>
                <a:lnTo>
                  <a:pt x="7286650" y="0"/>
                </a:lnTo>
                <a:cubicBezTo>
                  <a:pt x="7339241" y="0"/>
                  <a:pt x="7381875" y="42634"/>
                  <a:pt x="7381875" y="95225"/>
                </a:cubicBezTo>
                <a:lnTo>
                  <a:pt x="7381875" y="6278588"/>
                </a:lnTo>
                <a:cubicBezTo>
                  <a:pt x="7381875" y="6331179"/>
                  <a:pt x="7339241" y="6373813"/>
                  <a:pt x="7286650" y="6373813"/>
                </a:cubicBezTo>
                <a:lnTo>
                  <a:pt x="95225" y="6373813"/>
                </a:lnTo>
                <a:cubicBezTo>
                  <a:pt x="42634" y="6373813"/>
                  <a:pt x="0" y="6331179"/>
                  <a:pt x="0" y="6278588"/>
                </a:cubicBezTo>
                <a:lnTo>
                  <a:pt x="0" y="95225"/>
                </a:lnTo>
                <a:cubicBezTo>
                  <a:pt x="0" y="42634"/>
                  <a:pt x="42634" y="0"/>
                  <a:pt x="9522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35781" y="1309688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0" y="22324"/>
                </a:moveTo>
                <a:cubicBezTo>
                  <a:pt x="0" y="18231"/>
                  <a:pt x="3318" y="14883"/>
                  <a:pt x="7441" y="14883"/>
                </a:cubicBezTo>
                <a:lnTo>
                  <a:pt x="22324" y="14883"/>
                </a:lnTo>
                <a:cubicBezTo>
                  <a:pt x="26448" y="14883"/>
                  <a:pt x="29766" y="18200"/>
                  <a:pt x="29766" y="22324"/>
                </a:cubicBezTo>
                <a:lnTo>
                  <a:pt x="29766" y="54570"/>
                </a:lnTo>
                <a:lnTo>
                  <a:pt x="37207" y="54570"/>
                </a:lnTo>
                <a:cubicBezTo>
                  <a:pt x="41331" y="54570"/>
                  <a:pt x="44648" y="57888"/>
                  <a:pt x="44648" y="62012"/>
                </a:cubicBezTo>
                <a:cubicBezTo>
                  <a:pt x="44648" y="66135"/>
                  <a:pt x="41331" y="69453"/>
                  <a:pt x="37207" y="69453"/>
                </a:cubicBezTo>
                <a:lnTo>
                  <a:pt x="7441" y="69453"/>
                </a:lnTo>
                <a:cubicBezTo>
                  <a:pt x="3318" y="69453"/>
                  <a:pt x="0" y="66135"/>
                  <a:pt x="0" y="62012"/>
                </a:cubicBezTo>
                <a:cubicBezTo>
                  <a:pt x="0" y="57888"/>
                  <a:pt x="3318" y="54570"/>
                  <a:pt x="7441" y="54570"/>
                </a:cubicBezTo>
                <a:lnTo>
                  <a:pt x="14883" y="54570"/>
                </a:lnTo>
                <a:lnTo>
                  <a:pt x="14883" y="29766"/>
                </a:lnTo>
                <a:lnTo>
                  <a:pt x="7441" y="29766"/>
                </a:lnTo>
                <a:cubicBezTo>
                  <a:pt x="3318" y="29766"/>
                  <a:pt x="0" y="26448"/>
                  <a:pt x="0" y="22324"/>
                </a:cubicBezTo>
                <a:close/>
                <a:moveTo>
                  <a:pt x="9426" y="93390"/>
                </a:moveTo>
                <a:cubicBezTo>
                  <a:pt x="12960" y="90723"/>
                  <a:pt x="17270" y="89297"/>
                  <a:pt x="21704" y="89297"/>
                </a:cubicBezTo>
                <a:lnTo>
                  <a:pt x="23223" y="89297"/>
                </a:lnTo>
                <a:cubicBezTo>
                  <a:pt x="33672" y="89297"/>
                  <a:pt x="42168" y="97792"/>
                  <a:pt x="42168" y="108241"/>
                </a:cubicBezTo>
                <a:cubicBezTo>
                  <a:pt x="42168" y="114319"/>
                  <a:pt x="39253" y="119993"/>
                  <a:pt x="34354" y="123558"/>
                </a:cubicBezTo>
                <a:lnTo>
                  <a:pt x="26913" y="128984"/>
                </a:lnTo>
                <a:lnTo>
                  <a:pt x="37207" y="128984"/>
                </a:lnTo>
                <a:cubicBezTo>
                  <a:pt x="41331" y="128984"/>
                  <a:pt x="44648" y="132302"/>
                  <a:pt x="44648" y="136426"/>
                </a:cubicBezTo>
                <a:cubicBezTo>
                  <a:pt x="44648" y="140550"/>
                  <a:pt x="41331" y="143867"/>
                  <a:pt x="37207" y="143867"/>
                </a:cubicBezTo>
                <a:lnTo>
                  <a:pt x="9085" y="143867"/>
                </a:lnTo>
                <a:cubicBezTo>
                  <a:pt x="4062" y="143867"/>
                  <a:pt x="0" y="139805"/>
                  <a:pt x="0" y="134782"/>
                </a:cubicBezTo>
                <a:cubicBezTo>
                  <a:pt x="0" y="131868"/>
                  <a:pt x="1395" y="129139"/>
                  <a:pt x="3752" y="127434"/>
                </a:cubicBezTo>
                <a:lnTo>
                  <a:pt x="25611" y="111528"/>
                </a:lnTo>
                <a:cubicBezTo>
                  <a:pt x="26665" y="110753"/>
                  <a:pt x="27285" y="109544"/>
                  <a:pt x="27285" y="108241"/>
                </a:cubicBezTo>
                <a:cubicBezTo>
                  <a:pt x="27285" y="106009"/>
                  <a:pt x="25456" y="104180"/>
                  <a:pt x="23223" y="104180"/>
                </a:cubicBezTo>
                <a:lnTo>
                  <a:pt x="21704" y="104180"/>
                </a:lnTo>
                <a:cubicBezTo>
                  <a:pt x="20495" y="104180"/>
                  <a:pt x="19317" y="104583"/>
                  <a:pt x="18355" y="105296"/>
                </a:cubicBezTo>
                <a:lnTo>
                  <a:pt x="11906" y="110133"/>
                </a:lnTo>
                <a:cubicBezTo>
                  <a:pt x="8620" y="112613"/>
                  <a:pt x="3969" y="111931"/>
                  <a:pt x="1488" y="108645"/>
                </a:cubicBezTo>
                <a:cubicBezTo>
                  <a:pt x="-992" y="105358"/>
                  <a:pt x="-310" y="100707"/>
                  <a:pt x="2977" y="98227"/>
                </a:cubicBezTo>
                <a:lnTo>
                  <a:pt x="9426" y="93390"/>
                </a:lnTo>
                <a:close/>
                <a:moveTo>
                  <a:pt x="69453" y="19844"/>
                </a:moveTo>
                <a:lnTo>
                  <a:pt x="148828" y="19844"/>
                </a:lnTo>
                <a:cubicBezTo>
                  <a:pt x="154316" y="19844"/>
                  <a:pt x="158750" y="24278"/>
                  <a:pt x="158750" y="29766"/>
                </a:cubicBezTo>
                <a:cubicBezTo>
                  <a:pt x="158750" y="35254"/>
                  <a:pt x="154316" y="39688"/>
                  <a:pt x="148828" y="39688"/>
                </a:cubicBezTo>
                <a:lnTo>
                  <a:pt x="69453" y="39688"/>
                </a:lnTo>
                <a:cubicBezTo>
                  <a:pt x="63965" y="39688"/>
                  <a:pt x="59531" y="35254"/>
                  <a:pt x="59531" y="29766"/>
                </a:cubicBezTo>
                <a:cubicBezTo>
                  <a:pt x="59531" y="24278"/>
                  <a:pt x="63965" y="19844"/>
                  <a:pt x="69453" y="19844"/>
                </a:cubicBezTo>
                <a:close/>
                <a:moveTo>
                  <a:pt x="69453" y="69453"/>
                </a:moveTo>
                <a:lnTo>
                  <a:pt x="148828" y="69453"/>
                </a:lnTo>
                <a:cubicBezTo>
                  <a:pt x="154316" y="69453"/>
                  <a:pt x="158750" y="73887"/>
                  <a:pt x="158750" y="79375"/>
                </a:cubicBezTo>
                <a:cubicBezTo>
                  <a:pt x="158750" y="84863"/>
                  <a:pt x="154316" y="89297"/>
                  <a:pt x="148828" y="89297"/>
                </a:cubicBezTo>
                <a:lnTo>
                  <a:pt x="69453" y="89297"/>
                </a:lnTo>
                <a:cubicBezTo>
                  <a:pt x="63965" y="89297"/>
                  <a:pt x="59531" y="84863"/>
                  <a:pt x="59531" y="79375"/>
                </a:cubicBezTo>
                <a:cubicBezTo>
                  <a:pt x="59531" y="73887"/>
                  <a:pt x="63965" y="69453"/>
                  <a:pt x="69453" y="69453"/>
                </a:cubicBezTo>
                <a:close/>
                <a:moveTo>
                  <a:pt x="69453" y="119062"/>
                </a:moveTo>
                <a:lnTo>
                  <a:pt x="148828" y="119062"/>
                </a:lnTo>
                <a:cubicBezTo>
                  <a:pt x="154316" y="119062"/>
                  <a:pt x="158750" y="123496"/>
                  <a:pt x="158750" y="128984"/>
                </a:cubicBezTo>
                <a:cubicBezTo>
                  <a:pt x="158750" y="134472"/>
                  <a:pt x="154316" y="138906"/>
                  <a:pt x="148828" y="138906"/>
                </a:cubicBezTo>
                <a:lnTo>
                  <a:pt x="69453" y="138906"/>
                </a:lnTo>
                <a:cubicBezTo>
                  <a:pt x="63965" y="138906"/>
                  <a:pt x="59531" y="134472"/>
                  <a:pt x="59531" y="128984"/>
                </a:cubicBezTo>
                <a:cubicBezTo>
                  <a:pt x="59531" y="123496"/>
                  <a:pt x="63965" y="119062"/>
                  <a:pt x="69453" y="119062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" name="Text 4"/>
          <p:cNvSpPr/>
          <p:nvPr/>
        </p:nvSpPr>
        <p:spPr>
          <a:xfrm>
            <a:off x="714375" y="1277938"/>
            <a:ext cx="6873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完整清单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19906" y="1662906"/>
            <a:ext cx="2238375" cy="1500188"/>
          </a:xfrm>
          <a:custGeom>
            <a:avLst/>
            <a:gdLst/>
            <a:ahLst/>
            <a:cxnLst/>
            <a:rect l="l" t="t" r="r" b="b"/>
            <a:pathLst>
              <a:path w="2238375" h="1500188">
                <a:moveTo>
                  <a:pt x="95247" y="0"/>
                </a:moveTo>
                <a:lnTo>
                  <a:pt x="2143128" y="0"/>
                </a:lnTo>
                <a:cubicBezTo>
                  <a:pt x="2195732" y="0"/>
                  <a:pt x="2238375" y="42643"/>
                  <a:pt x="2238375" y="95247"/>
                </a:cubicBezTo>
                <a:lnTo>
                  <a:pt x="2238375" y="1404941"/>
                </a:lnTo>
                <a:cubicBezTo>
                  <a:pt x="2238375" y="1457544"/>
                  <a:pt x="2195732" y="1500187"/>
                  <a:pt x="2143128" y="1500188"/>
                </a:cubicBezTo>
                <a:lnTo>
                  <a:pt x="95247" y="1500188"/>
                </a:lnTo>
                <a:cubicBezTo>
                  <a:pt x="42643" y="1500188"/>
                  <a:pt x="0" y="1457544"/>
                  <a:pt x="0" y="1404941"/>
                </a:cubicBezTo>
                <a:lnTo>
                  <a:pt x="0" y="95247"/>
                </a:lnTo>
                <a:cubicBezTo>
                  <a:pt x="0" y="42643"/>
                  <a:pt x="42643" y="0"/>
                  <a:pt x="9524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66750" y="182562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8907" y="2133"/>
                </a:moveTo>
                <a:cubicBezTo>
                  <a:pt x="65856" y="-695"/>
                  <a:pt x="61144" y="-695"/>
                  <a:pt x="58117" y="2133"/>
                </a:cubicBezTo>
                <a:lnTo>
                  <a:pt x="2555" y="53727"/>
                </a:lnTo>
                <a:cubicBezTo>
                  <a:pt x="174" y="55959"/>
                  <a:pt x="-620" y="59407"/>
                  <a:pt x="571" y="62433"/>
                </a:cubicBezTo>
                <a:cubicBezTo>
                  <a:pt x="1761" y="65460"/>
                  <a:pt x="4663" y="67469"/>
                  <a:pt x="7938" y="67469"/>
                </a:cubicBezTo>
                <a:lnTo>
                  <a:pt x="11906" y="67469"/>
                </a:lnTo>
                <a:lnTo>
                  <a:pt x="11906" y="111125"/>
                </a:lnTo>
                <a:cubicBezTo>
                  <a:pt x="11906" y="119881"/>
                  <a:pt x="19025" y="127000"/>
                  <a:pt x="27781" y="127000"/>
                </a:cubicBezTo>
                <a:lnTo>
                  <a:pt x="99219" y="127000"/>
                </a:lnTo>
                <a:cubicBezTo>
                  <a:pt x="107975" y="127000"/>
                  <a:pt x="115094" y="119881"/>
                  <a:pt x="115094" y="111125"/>
                </a:cubicBezTo>
                <a:lnTo>
                  <a:pt x="115094" y="67469"/>
                </a:lnTo>
                <a:lnTo>
                  <a:pt x="119063" y="67469"/>
                </a:lnTo>
                <a:cubicBezTo>
                  <a:pt x="122337" y="67469"/>
                  <a:pt x="125264" y="65460"/>
                  <a:pt x="126454" y="62433"/>
                </a:cubicBezTo>
                <a:cubicBezTo>
                  <a:pt x="127645" y="59407"/>
                  <a:pt x="126851" y="55935"/>
                  <a:pt x="124470" y="53727"/>
                </a:cubicBezTo>
                <a:lnTo>
                  <a:pt x="68907" y="2133"/>
                </a:lnTo>
                <a:close/>
                <a:moveTo>
                  <a:pt x="59531" y="79375"/>
                </a:moveTo>
                <a:lnTo>
                  <a:pt x="67469" y="79375"/>
                </a:lnTo>
                <a:cubicBezTo>
                  <a:pt x="74042" y="79375"/>
                  <a:pt x="79375" y="84708"/>
                  <a:pt x="79375" y="91281"/>
                </a:cubicBezTo>
                <a:lnTo>
                  <a:pt x="79375" y="115094"/>
                </a:lnTo>
                <a:lnTo>
                  <a:pt x="47625" y="115094"/>
                </a:lnTo>
                <a:lnTo>
                  <a:pt x="47625" y="91281"/>
                </a:lnTo>
                <a:cubicBezTo>
                  <a:pt x="47625" y="84708"/>
                  <a:pt x="52958" y="79375"/>
                  <a:pt x="59531" y="79375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9" name="Text 7"/>
          <p:cNvSpPr/>
          <p:nvPr/>
        </p:nvSpPr>
        <p:spPr>
          <a:xfrm>
            <a:off x="873125" y="1793875"/>
            <a:ext cx="317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453804" y="1809750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50875" y="2079625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12" name="Text 10"/>
          <p:cNvSpPr/>
          <p:nvPr/>
        </p:nvSpPr>
        <p:spPr>
          <a:xfrm>
            <a:off x="714375" y="214312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S01 默认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461989" y="21748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4" name="Shape 12"/>
          <p:cNvSpPr/>
          <p:nvPr/>
        </p:nvSpPr>
        <p:spPr>
          <a:xfrm>
            <a:off x="650875" y="2413000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15" name="Text 13"/>
          <p:cNvSpPr/>
          <p:nvPr/>
        </p:nvSpPr>
        <p:spPr>
          <a:xfrm>
            <a:off x="714375" y="247650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S02 空态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461989" y="250825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7" name="Shape 15"/>
          <p:cNvSpPr/>
          <p:nvPr/>
        </p:nvSpPr>
        <p:spPr>
          <a:xfrm>
            <a:off x="650875" y="2746375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18" name="Text 16"/>
          <p:cNvSpPr/>
          <p:nvPr/>
        </p:nvSpPr>
        <p:spPr>
          <a:xfrm>
            <a:off x="714375" y="280987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S03 异常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461989" y="284162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20" name="Shape 18"/>
          <p:cNvSpPr/>
          <p:nvPr/>
        </p:nvSpPr>
        <p:spPr>
          <a:xfrm>
            <a:off x="2892599" y="1662906"/>
            <a:ext cx="2238375" cy="1500188"/>
          </a:xfrm>
          <a:custGeom>
            <a:avLst/>
            <a:gdLst/>
            <a:ahLst/>
            <a:cxnLst/>
            <a:rect l="l" t="t" r="r" b="b"/>
            <a:pathLst>
              <a:path w="2238375" h="1500188">
                <a:moveTo>
                  <a:pt x="95247" y="0"/>
                </a:moveTo>
                <a:lnTo>
                  <a:pt x="2143128" y="0"/>
                </a:lnTo>
                <a:cubicBezTo>
                  <a:pt x="2195732" y="0"/>
                  <a:pt x="2238375" y="42643"/>
                  <a:pt x="2238375" y="95247"/>
                </a:cubicBezTo>
                <a:lnTo>
                  <a:pt x="2238375" y="1404941"/>
                </a:lnTo>
                <a:cubicBezTo>
                  <a:pt x="2238375" y="1457544"/>
                  <a:pt x="2195732" y="1500187"/>
                  <a:pt x="2143128" y="1500188"/>
                </a:cubicBezTo>
                <a:lnTo>
                  <a:pt x="95247" y="1500188"/>
                </a:lnTo>
                <a:cubicBezTo>
                  <a:pt x="42643" y="1500188"/>
                  <a:pt x="0" y="1457544"/>
                  <a:pt x="0" y="1404941"/>
                </a:cubicBezTo>
                <a:lnTo>
                  <a:pt x="0" y="95247"/>
                </a:lnTo>
                <a:cubicBezTo>
                  <a:pt x="0" y="42643"/>
                  <a:pt x="42643" y="0"/>
                  <a:pt x="9524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3039442" y="182562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03188" y="51594"/>
                </a:moveTo>
                <a:cubicBezTo>
                  <a:pt x="103188" y="62979"/>
                  <a:pt x="99492" y="73496"/>
                  <a:pt x="93266" y="82029"/>
                </a:cubicBezTo>
                <a:lnTo>
                  <a:pt x="124668" y="113457"/>
                </a:lnTo>
                <a:cubicBezTo>
                  <a:pt x="127769" y="116557"/>
                  <a:pt x="127769" y="121593"/>
                  <a:pt x="124668" y="124693"/>
                </a:cubicBezTo>
                <a:cubicBezTo>
                  <a:pt x="121568" y="127794"/>
                  <a:pt x="116532" y="127794"/>
                  <a:pt x="113432" y="124693"/>
                </a:cubicBezTo>
                <a:lnTo>
                  <a:pt x="82029" y="93266"/>
                </a:lnTo>
                <a:cubicBezTo>
                  <a:pt x="73496" y="99492"/>
                  <a:pt x="62979" y="103188"/>
                  <a:pt x="51594" y="103188"/>
                </a:cubicBezTo>
                <a:cubicBezTo>
                  <a:pt x="23093" y="103188"/>
                  <a:pt x="0" y="80094"/>
                  <a:pt x="0" y="51594"/>
                </a:cubicBezTo>
                <a:cubicBezTo>
                  <a:pt x="0" y="23093"/>
                  <a:pt x="23093" y="0"/>
                  <a:pt x="51594" y="0"/>
                </a:cubicBezTo>
                <a:cubicBezTo>
                  <a:pt x="80094" y="0"/>
                  <a:pt x="103188" y="23093"/>
                  <a:pt x="103188" y="51594"/>
                </a:cubicBezTo>
                <a:close/>
                <a:moveTo>
                  <a:pt x="51594" y="87313"/>
                </a:moveTo>
                <a:cubicBezTo>
                  <a:pt x="71307" y="87313"/>
                  <a:pt x="87313" y="71307"/>
                  <a:pt x="87313" y="51594"/>
                </a:cubicBezTo>
                <a:cubicBezTo>
                  <a:pt x="87313" y="31880"/>
                  <a:pt x="71307" y="15875"/>
                  <a:pt x="51594" y="15875"/>
                </a:cubicBezTo>
                <a:cubicBezTo>
                  <a:pt x="31880" y="15875"/>
                  <a:pt x="15875" y="31880"/>
                  <a:pt x="15875" y="51594"/>
                </a:cubicBezTo>
                <a:cubicBezTo>
                  <a:pt x="15875" y="71307"/>
                  <a:pt x="31880" y="87313"/>
                  <a:pt x="51594" y="87313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22" name="Text 20"/>
          <p:cNvSpPr/>
          <p:nvPr/>
        </p:nvSpPr>
        <p:spPr>
          <a:xfrm>
            <a:off x="3245817" y="1793875"/>
            <a:ext cx="317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826620" y="1809750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023567" y="2079625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25" name="Text 23"/>
          <p:cNvSpPr/>
          <p:nvPr/>
        </p:nvSpPr>
        <p:spPr>
          <a:xfrm>
            <a:off x="3087067" y="214312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S04 默认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834806" y="21748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27" name="Shape 25"/>
          <p:cNvSpPr/>
          <p:nvPr/>
        </p:nvSpPr>
        <p:spPr>
          <a:xfrm>
            <a:off x="3023567" y="2413000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28" name="Text 26"/>
          <p:cNvSpPr/>
          <p:nvPr/>
        </p:nvSpPr>
        <p:spPr>
          <a:xfrm>
            <a:off x="3087067" y="247650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S05 空态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834806" y="250825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0" name="Shape 28"/>
          <p:cNvSpPr/>
          <p:nvPr/>
        </p:nvSpPr>
        <p:spPr>
          <a:xfrm>
            <a:off x="3023567" y="2746375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31" name="Text 29"/>
          <p:cNvSpPr/>
          <p:nvPr/>
        </p:nvSpPr>
        <p:spPr>
          <a:xfrm>
            <a:off x="3087067" y="280987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S06 异常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834806" y="284162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33" name="Shape 31"/>
          <p:cNvSpPr/>
          <p:nvPr/>
        </p:nvSpPr>
        <p:spPr>
          <a:xfrm>
            <a:off x="5265415" y="1662906"/>
            <a:ext cx="2238375" cy="1500188"/>
          </a:xfrm>
          <a:custGeom>
            <a:avLst/>
            <a:gdLst/>
            <a:ahLst/>
            <a:cxnLst/>
            <a:rect l="l" t="t" r="r" b="b"/>
            <a:pathLst>
              <a:path w="2238375" h="1500188">
                <a:moveTo>
                  <a:pt x="95247" y="0"/>
                </a:moveTo>
                <a:lnTo>
                  <a:pt x="2143128" y="0"/>
                </a:lnTo>
                <a:cubicBezTo>
                  <a:pt x="2195732" y="0"/>
                  <a:pt x="2238375" y="42643"/>
                  <a:pt x="2238375" y="95247"/>
                </a:cubicBezTo>
                <a:lnTo>
                  <a:pt x="2238375" y="1404941"/>
                </a:lnTo>
                <a:cubicBezTo>
                  <a:pt x="2238375" y="1457544"/>
                  <a:pt x="2195732" y="1500187"/>
                  <a:pt x="2143128" y="1500188"/>
                </a:cubicBezTo>
                <a:lnTo>
                  <a:pt x="95247" y="1500188"/>
                </a:lnTo>
                <a:cubicBezTo>
                  <a:pt x="42643" y="1500188"/>
                  <a:pt x="0" y="1457544"/>
                  <a:pt x="0" y="1404941"/>
                </a:cubicBezTo>
                <a:lnTo>
                  <a:pt x="0" y="95247"/>
                </a:lnTo>
                <a:cubicBezTo>
                  <a:pt x="0" y="42643"/>
                  <a:pt x="42643" y="0"/>
                  <a:pt x="9524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420196" y="182562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91629" y="31750"/>
                </a:moveTo>
                <a:lnTo>
                  <a:pt x="83121" y="19844"/>
                </a:lnTo>
                <a:lnTo>
                  <a:pt x="28029" y="19844"/>
                </a:lnTo>
                <a:lnTo>
                  <a:pt x="19521" y="31750"/>
                </a:lnTo>
                <a:lnTo>
                  <a:pt x="91629" y="31750"/>
                </a:lnTo>
                <a:close/>
                <a:moveTo>
                  <a:pt x="0" y="36835"/>
                </a:moveTo>
                <a:cubicBezTo>
                  <a:pt x="0" y="33536"/>
                  <a:pt x="1042" y="30311"/>
                  <a:pt x="2952" y="27608"/>
                </a:cubicBezTo>
                <a:lnTo>
                  <a:pt x="15106" y="10616"/>
                </a:lnTo>
                <a:cubicBezTo>
                  <a:pt x="18083" y="6449"/>
                  <a:pt x="22895" y="3969"/>
                  <a:pt x="28004" y="3969"/>
                </a:cubicBezTo>
                <a:lnTo>
                  <a:pt x="83096" y="3969"/>
                </a:lnTo>
                <a:cubicBezTo>
                  <a:pt x="88230" y="3969"/>
                  <a:pt x="93042" y="6449"/>
                  <a:pt x="96019" y="10616"/>
                </a:cubicBezTo>
                <a:lnTo>
                  <a:pt x="108148" y="27608"/>
                </a:lnTo>
                <a:cubicBezTo>
                  <a:pt x="110083" y="30311"/>
                  <a:pt x="111100" y="33536"/>
                  <a:pt x="111100" y="36835"/>
                </a:cubicBezTo>
                <a:lnTo>
                  <a:pt x="111125" y="103188"/>
                </a:lnTo>
                <a:cubicBezTo>
                  <a:pt x="111125" y="111944"/>
                  <a:pt x="104006" y="119063"/>
                  <a:pt x="9525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36835"/>
                </a:ln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35" name="Text 33"/>
          <p:cNvSpPr/>
          <p:nvPr/>
        </p:nvSpPr>
        <p:spPr>
          <a:xfrm>
            <a:off x="5618634" y="1793875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199313" y="1809750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396384" y="2079625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38" name="Text 36"/>
          <p:cNvSpPr/>
          <p:nvPr/>
        </p:nvSpPr>
        <p:spPr>
          <a:xfrm>
            <a:off x="5459884" y="214312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S07 默认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207498" y="21748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0" name="Shape 38"/>
          <p:cNvSpPr/>
          <p:nvPr/>
        </p:nvSpPr>
        <p:spPr>
          <a:xfrm>
            <a:off x="5396384" y="2413000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41" name="Text 39"/>
          <p:cNvSpPr/>
          <p:nvPr/>
        </p:nvSpPr>
        <p:spPr>
          <a:xfrm>
            <a:off x="5459884" y="247650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S08 空态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207498" y="250825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3" name="Shape 41"/>
          <p:cNvSpPr/>
          <p:nvPr/>
        </p:nvSpPr>
        <p:spPr>
          <a:xfrm>
            <a:off x="5396384" y="2746375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44" name="Text 42"/>
          <p:cNvSpPr/>
          <p:nvPr/>
        </p:nvSpPr>
        <p:spPr>
          <a:xfrm>
            <a:off x="5459884" y="280987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S09 异常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207498" y="284162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46" name="Shape 44"/>
          <p:cNvSpPr/>
          <p:nvPr/>
        </p:nvSpPr>
        <p:spPr>
          <a:xfrm>
            <a:off x="519906" y="3298031"/>
            <a:ext cx="2238375" cy="1516063"/>
          </a:xfrm>
          <a:custGeom>
            <a:avLst/>
            <a:gdLst/>
            <a:ahLst/>
            <a:cxnLst/>
            <a:rect l="l" t="t" r="r" b="b"/>
            <a:pathLst>
              <a:path w="2238375" h="1516063">
                <a:moveTo>
                  <a:pt x="95254" y="0"/>
                </a:moveTo>
                <a:lnTo>
                  <a:pt x="2143121" y="0"/>
                </a:lnTo>
                <a:cubicBezTo>
                  <a:pt x="2195728" y="0"/>
                  <a:pt x="2238375" y="42647"/>
                  <a:pt x="2238375" y="95254"/>
                </a:cubicBezTo>
                <a:lnTo>
                  <a:pt x="2238375" y="1420808"/>
                </a:lnTo>
                <a:cubicBezTo>
                  <a:pt x="2238375" y="1473416"/>
                  <a:pt x="2195728" y="1516063"/>
                  <a:pt x="2143121" y="1516063"/>
                </a:cubicBezTo>
                <a:lnTo>
                  <a:pt x="95254" y="1516063"/>
                </a:lnTo>
                <a:cubicBezTo>
                  <a:pt x="42647" y="1516063"/>
                  <a:pt x="0" y="1473416"/>
                  <a:pt x="0" y="1420808"/>
                </a:cubicBezTo>
                <a:lnTo>
                  <a:pt x="0" y="95254"/>
                </a:lnTo>
                <a:cubicBezTo>
                  <a:pt x="0" y="42647"/>
                  <a:pt x="42647" y="0"/>
                  <a:pt x="95254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650875" y="3460750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5953" y="-3969"/>
                </a:moveTo>
                <a:cubicBezTo>
                  <a:pt x="2654" y="-3969"/>
                  <a:pt x="0" y="-1315"/>
                  <a:pt x="0" y="1984"/>
                </a:cubicBezTo>
                <a:cubicBezTo>
                  <a:pt x="0" y="5283"/>
                  <a:pt x="2654" y="7938"/>
                  <a:pt x="5953" y="7938"/>
                </a:cubicBezTo>
                <a:lnTo>
                  <a:pt x="17190" y="7938"/>
                </a:lnTo>
                <a:cubicBezTo>
                  <a:pt x="18157" y="7938"/>
                  <a:pt x="18976" y="8632"/>
                  <a:pt x="19149" y="9575"/>
                </a:cubicBezTo>
                <a:lnTo>
                  <a:pt x="32072" y="80590"/>
                </a:lnTo>
                <a:cubicBezTo>
                  <a:pt x="33610" y="89074"/>
                  <a:pt x="41002" y="95250"/>
                  <a:pt x="49634" y="95250"/>
                </a:cubicBezTo>
                <a:lnTo>
                  <a:pt x="113109" y="95250"/>
                </a:lnTo>
                <a:cubicBezTo>
                  <a:pt x="116408" y="95250"/>
                  <a:pt x="119063" y="92596"/>
                  <a:pt x="119063" y="89297"/>
                </a:cubicBezTo>
                <a:cubicBezTo>
                  <a:pt x="119063" y="85998"/>
                  <a:pt x="116408" y="83344"/>
                  <a:pt x="113109" y="83344"/>
                </a:cubicBezTo>
                <a:lnTo>
                  <a:pt x="49634" y="83344"/>
                </a:lnTo>
                <a:cubicBezTo>
                  <a:pt x="46757" y="83344"/>
                  <a:pt x="44301" y="81285"/>
                  <a:pt x="43780" y="78457"/>
                </a:cubicBezTo>
                <a:lnTo>
                  <a:pt x="42515" y="71438"/>
                </a:lnTo>
                <a:lnTo>
                  <a:pt x="117822" y="71438"/>
                </a:lnTo>
                <a:cubicBezTo>
                  <a:pt x="125462" y="71438"/>
                  <a:pt x="132011" y="66005"/>
                  <a:pt x="133424" y="58489"/>
                </a:cubicBezTo>
                <a:lnTo>
                  <a:pt x="141114" y="17338"/>
                </a:lnTo>
                <a:cubicBezTo>
                  <a:pt x="142032" y="12452"/>
                  <a:pt x="138286" y="7938"/>
                  <a:pt x="133300" y="7938"/>
                </a:cubicBezTo>
                <a:lnTo>
                  <a:pt x="30931" y="7938"/>
                </a:lnTo>
                <a:lnTo>
                  <a:pt x="30832" y="7441"/>
                </a:lnTo>
                <a:cubicBezTo>
                  <a:pt x="29642" y="843"/>
                  <a:pt x="23887" y="-3969"/>
                  <a:pt x="17165" y="-3969"/>
                </a:cubicBezTo>
                <a:lnTo>
                  <a:pt x="5953" y="-3969"/>
                </a:lnTo>
                <a:close/>
                <a:moveTo>
                  <a:pt x="51594" y="127000"/>
                </a:moveTo>
                <a:cubicBezTo>
                  <a:pt x="58165" y="127000"/>
                  <a:pt x="63500" y="121665"/>
                  <a:pt x="63500" y="115094"/>
                </a:cubicBezTo>
                <a:cubicBezTo>
                  <a:pt x="63500" y="108523"/>
                  <a:pt x="58165" y="103188"/>
                  <a:pt x="51594" y="103188"/>
                </a:cubicBezTo>
                <a:cubicBezTo>
                  <a:pt x="45023" y="103188"/>
                  <a:pt x="39688" y="108523"/>
                  <a:pt x="39688" y="115094"/>
                </a:cubicBezTo>
                <a:cubicBezTo>
                  <a:pt x="39688" y="121665"/>
                  <a:pt x="45023" y="127000"/>
                  <a:pt x="51594" y="127000"/>
                </a:cubicBezTo>
                <a:close/>
                <a:moveTo>
                  <a:pt x="107156" y="127000"/>
                </a:moveTo>
                <a:cubicBezTo>
                  <a:pt x="113727" y="127000"/>
                  <a:pt x="119063" y="121665"/>
                  <a:pt x="119063" y="115094"/>
                </a:cubicBezTo>
                <a:cubicBezTo>
                  <a:pt x="119063" y="108523"/>
                  <a:pt x="113727" y="103188"/>
                  <a:pt x="107156" y="103188"/>
                </a:cubicBezTo>
                <a:cubicBezTo>
                  <a:pt x="100585" y="103188"/>
                  <a:pt x="95250" y="108523"/>
                  <a:pt x="95250" y="115094"/>
                </a:cubicBezTo>
                <a:cubicBezTo>
                  <a:pt x="95250" y="121665"/>
                  <a:pt x="100585" y="127000"/>
                  <a:pt x="107156" y="12700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48" name="Text 46"/>
          <p:cNvSpPr/>
          <p:nvPr/>
        </p:nvSpPr>
        <p:spPr>
          <a:xfrm>
            <a:off x="873125" y="3429000"/>
            <a:ext cx="44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2453804" y="3444875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50875" y="3714750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51" name="Text 49"/>
          <p:cNvSpPr/>
          <p:nvPr/>
        </p:nvSpPr>
        <p:spPr>
          <a:xfrm>
            <a:off x="714375" y="377825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S10 默认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2461989" y="381000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53" name="Shape 51"/>
          <p:cNvSpPr/>
          <p:nvPr/>
        </p:nvSpPr>
        <p:spPr>
          <a:xfrm>
            <a:off x="650875" y="4048125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54" name="Text 52"/>
          <p:cNvSpPr/>
          <p:nvPr/>
        </p:nvSpPr>
        <p:spPr>
          <a:xfrm>
            <a:off x="714375" y="411162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S11 空态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2461989" y="41433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6" name="Shape 54"/>
          <p:cNvSpPr/>
          <p:nvPr/>
        </p:nvSpPr>
        <p:spPr>
          <a:xfrm>
            <a:off x="650875" y="4381500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57" name="Text 55"/>
          <p:cNvSpPr/>
          <p:nvPr/>
        </p:nvSpPr>
        <p:spPr>
          <a:xfrm>
            <a:off x="714375" y="444500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S12 异常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2461989" y="447675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59" name="Shape 57"/>
          <p:cNvSpPr/>
          <p:nvPr/>
        </p:nvSpPr>
        <p:spPr>
          <a:xfrm>
            <a:off x="2892599" y="3298031"/>
            <a:ext cx="2238375" cy="1516063"/>
          </a:xfrm>
          <a:custGeom>
            <a:avLst/>
            <a:gdLst/>
            <a:ahLst/>
            <a:cxnLst/>
            <a:rect l="l" t="t" r="r" b="b"/>
            <a:pathLst>
              <a:path w="2238375" h="1516063">
                <a:moveTo>
                  <a:pt x="95254" y="0"/>
                </a:moveTo>
                <a:lnTo>
                  <a:pt x="2143121" y="0"/>
                </a:lnTo>
                <a:cubicBezTo>
                  <a:pt x="2195728" y="0"/>
                  <a:pt x="2238375" y="42647"/>
                  <a:pt x="2238375" y="95254"/>
                </a:cubicBezTo>
                <a:lnTo>
                  <a:pt x="2238375" y="1420808"/>
                </a:lnTo>
                <a:cubicBezTo>
                  <a:pt x="2238375" y="1473416"/>
                  <a:pt x="2195728" y="1516063"/>
                  <a:pt x="2143121" y="1516063"/>
                </a:cubicBezTo>
                <a:lnTo>
                  <a:pt x="95254" y="1516063"/>
                </a:lnTo>
                <a:cubicBezTo>
                  <a:pt x="42647" y="1516063"/>
                  <a:pt x="0" y="1473416"/>
                  <a:pt x="0" y="1420808"/>
                </a:cubicBezTo>
                <a:lnTo>
                  <a:pt x="0" y="95254"/>
                </a:lnTo>
                <a:cubicBezTo>
                  <a:pt x="0" y="42647"/>
                  <a:pt x="42647" y="0"/>
                  <a:pt x="95254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3039442" y="346075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0" y="31750"/>
                </a:moveTo>
                <a:lnTo>
                  <a:pt x="0" y="39688"/>
                </a:lnTo>
                <a:lnTo>
                  <a:pt x="127000" y="39688"/>
                </a:lnTo>
                <a:lnTo>
                  <a:pt x="127000" y="31750"/>
                </a:lnTo>
                <a:cubicBezTo>
                  <a:pt x="127000" y="22994"/>
                  <a:pt x="119881" y="15875"/>
                  <a:pt x="111125" y="15875"/>
                </a:cubicBezTo>
                <a:lnTo>
                  <a:pt x="15875" y="15875"/>
                </a:lnTo>
                <a:cubicBezTo>
                  <a:pt x="7119" y="15875"/>
                  <a:pt x="0" y="22994"/>
                  <a:pt x="0" y="31750"/>
                </a:cubicBezTo>
                <a:close/>
                <a:moveTo>
                  <a:pt x="0" y="51594"/>
                </a:moveTo>
                <a:lnTo>
                  <a:pt x="0" y="95250"/>
                </a:lnTo>
                <a:cubicBezTo>
                  <a:pt x="0" y="104006"/>
                  <a:pt x="7119" y="111125"/>
                  <a:pt x="15875" y="111125"/>
                </a:cubicBezTo>
                <a:lnTo>
                  <a:pt x="111125" y="111125"/>
                </a:lnTo>
                <a:cubicBezTo>
                  <a:pt x="119881" y="111125"/>
                  <a:pt x="127000" y="104006"/>
                  <a:pt x="127000" y="95250"/>
                </a:cubicBezTo>
                <a:lnTo>
                  <a:pt x="127000" y="51594"/>
                </a:lnTo>
                <a:lnTo>
                  <a:pt x="0" y="51594"/>
                </a:lnTo>
                <a:close/>
                <a:moveTo>
                  <a:pt x="15875" y="89297"/>
                </a:moveTo>
                <a:cubicBezTo>
                  <a:pt x="15875" y="85998"/>
                  <a:pt x="18529" y="83344"/>
                  <a:pt x="21828" y="83344"/>
                </a:cubicBezTo>
                <a:lnTo>
                  <a:pt x="33734" y="83344"/>
                </a:lnTo>
                <a:cubicBezTo>
                  <a:pt x="37033" y="83344"/>
                  <a:pt x="39688" y="85998"/>
                  <a:pt x="39688" y="89297"/>
                </a:cubicBezTo>
                <a:cubicBezTo>
                  <a:pt x="39688" y="92596"/>
                  <a:pt x="37033" y="95250"/>
                  <a:pt x="33734" y="95250"/>
                </a:cubicBezTo>
                <a:lnTo>
                  <a:pt x="21828" y="95250"/>
                </a:lnTo>
                <a:cubicBezTo>
                  <a:pt x="18529" y="95250"/>
                  <a:pt x="15875" y="92596"/>
                  <a:pt x="15875" y="89297"/>
                </a:cubicBezTo>
                <a:close/>
                <a:moveTo>
                  <a:pt x="51594" y="89297"/>
                </a:moveTo>
                <a:cubicBezTo>
                  <a:pt x="51594" y="85998"/>
                  <a:pt x="54248" y="83344"/>
                  <a:pt x="57547" y="83344"/>
                </a:cubicBezTo>
                <a:lnTo>
                  <a:pt x="73422" y="83344"/>
                </a:lnTo>
                <a:cubicBezTo>
                  <a:pt x="76721" y="83344"/>
                  <a:pt x="79375" y="85998"/>
                  <a:pt x="79375" y="89297"/>
                </a:cubicBezTo>
                <a:cubicBezTo>
                  <a:pt x="79375" y="92596"/>
                  <a:pt x="76721" y="95250"/>
                  <a:pt x="73422" y="95250"/>
                </a:cubicBezTo>
                <a:lnTo>
                  <a:pt x="57547" y="95250"/>
                </a:lnTo>
                <a:cubicBezTo>
                  <a:pt x="54248" y="95250"/>
                  <a:pt x="51594" y="92596"/>
                  <a:pt x="51594" y="89297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1" name="Text 59"/>
          <p:cNvSpPr/>
          <p:nvPr/>
        </p:nvSpPr>
        <p:spPr>
          <a:xfrm>
            <a:off x="3245817" y="3429000"/>
            <a:ext cx="317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4826620" y="3444875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3023567" y="3714750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64" name="Text 62"/>
          <p:cNvSpPr/>
          <p:nvPr/>
        </p:nvSpPr>
        <p:spPr>
          <a:xfrm>
            <a:off x="3087067" y="377825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S13 默认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4834806" y="381000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66" name="Shape 64"/>
          <p:cNvSpPr/>
          <p:nvPr/>
        </p:nvSpPr>
        <p:spPr>
          <a:xfrm>
            <a:off x="3023567" y="4048125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67" name="Text 65"/>
          <p:cNvSpPr/>
          <p:nvPr/>
        </p:nvSpPr>
        <p:spPr>
          <a:xfrm>
            <a:off x="3087067" y="4111625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S14 空态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4834806" y="41433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69" name="Shape 67"/>
          <p:cNvSpPr/>
          <p:nvPr/>
        </p:nvSpPr>
        <p:spPr>
          <a:xfrm>
            <a:off x="3023567" y="4381500"/>
            <a:ext cx="1976438" cy="285750"/>
          </a:xfrm>
          <a:custGeom>
            <a:avLst/>
            <a:gdLst/>
            <a:ahLst/>
            <a:cxnLst/>
            <a:rect l="l" t="t" r="r" b="b"/>
            <a:pathLst>
              <a:path w="1976438" h="285750">
                <a:moveTo>
                  <a:pt x="31750" y="0"/>
                </a:moveTo>
                <a:lnTo>
                  <a:pt x="1944688" y="0"/>
                </a:lnTo>
                <a:cubicBezTo>
                  <a:pt x="1962223" y="0"/>
                  <a:pt x="1976438" y="14215"/>
                  <a:pt x="1976438" y="31750"/>
                </a:cubicBezTo>
                <a:lnTo>
                  <a:pt x="1976438" y="254000"/>
                </a:lnTo>
                <a:cubicBezTo>
                  <a:pt x="1976438" y="271535"/>
                  <a:pt x="1962223" y="285750"/>
                  <a:pt x="1944688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70" name="Text 68"/>
          <p:cNvSpPr/>
          <p:nvPr/>
        </p:nvSpPr>
        <p:spPr>
          <a:xfrm>
            <a:off x="3087067" y="4445000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S15 异常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4834806" y="447675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72" name="Shape 70"/>
          <p:cNvSpPr/>
          <p:nvPr/>
        </p:nvSpPr>
        <p:spPr>
          <a:xfrm>
            <a:off x="5269384" y="3302000"/>
            <a:ext cx="2230438" cy="1508125"/>
          </a:xfrm>
          <a:custGeom>
            <a:avLst/>
            <a:gdLst/>
            <a:ahLst/>
            <a:cxnLst/>
            <a:rect l="l" t="t" r="r" b="b"/>
            <a:pathLst>
              <a:path w="2230438" h="1508125">
                <a:moveTo>
                  <a:pt x="95253" y="0"/>
                </a:moveTo>
                <a:lnTo>
                  <a:pt x="2135184" y="0"/>
                </a:lnTo>
                <a:cubicBezTo>
                  <a:pt x="2187791" y="0"/>
                  <a:pt x="2230438" y="42646"/>
                  <a:pt x="2230438" y="95253"/>
                </a:cubicBezTo>
                <a:lnTo>
                  <a:pt x="2230438" y="1412872"/>
                </a:lnTo>
                <a:cubicBezTo>
                  <a:pt x="2230437" y="1465479"/>
                  <a:pt x="2187791" y="1508125"/>
                  <a:pt x="2135184" y="1508125"/>
                </a:cubicBezTo>
                <a:lnTo>
                  <a:pt x="95253" y="1508125"/>
                </a:lnTo>
                <a:cubicBezTo>
                  <a:pt x="42646" y="1508125"/>
                  <a:pt x="0" y="1465479"/>
                  <a:pt x="0" y="1412872"/>
                </a:cubicBezTo>
                <a:lnTo>
                  <a:pt x="0" y="95253"/>
                </a:lnTo>
                <a:cubicBezTo>
                  <a:pt x="0" y="42646"/>
                  <a:pt x="42646" y="0"/>
                  <a:pt x="9525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1A1A1A"/>
            </a:solidFill>
            <a:prstDash val="solid"/>
          </a:ln>
        </p:spPr>
      </p:sp>
      <p:sp>
        <p:nvSpPr>
          <p:cNvPr id="73" name="Shape 71"/>
          <p:cNvSpPr/>
          <p:nvPr/>
        </p:nvSpPr>
        <p:spPr>
          <a:xfrm>
            <a:off x="5412259" y="346868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76771" y="-4688"/>
                </a:moveTo>
                <a:cubicBezTo>
                  <a:pt x="75754" y="-6672"/>
                  <a:pt x="73695" y="-7937"/>
                  <a:pt x="71462" y="-7937"/>
                </a:cubicBezTo>
                <a:cubicBezTo>
                  <a:pt x="69230" y="-7937"/>
                  <a:pt x="67171" y="-6672"/>
                  <a:pt x="66154" y="-4688"/>
                </a:cubicBezTo>
                <a:lnTo>
                  <a:pt x="47898" y="31080"/>
                </a:lnTo>
                <a:lnTo>
                  <a:pt x="8235" y="37381"/>
                </a:lnTo>
                <a:cubicBezTo>
                  <a:pt x="6028" y="37728"/>
                  <a:pt x="4192" y="39291"/>
                  <a:pt x="3497" y="41424"/>
                </a:cubicBezTo>
                <a:cubicBezTo>
                  <a:pt x="2803" y="43557"/>
                  <a:pt x="3373" y="45889"/>
                  <a:pt x="4936" y="47476"/>
                </a:cubicBezTo>
                <a:lnTo>
                  <a:pt x="33313" y="75878"/>
                </a:lnTo>
                <a:lnTo>
                  <a:pt x="27062" y="115540"/>
                </a:lnTo>
                <a:cubicBezTo>
                  <a:pt x="26715" y="117748"/>
                  <a:pt x="27632" y="119980"/>
                  <a:pt x="29443" y="121295"/>
                </a:cubicBezTo>
                <a:cubicBezTo>
                  <a:pt x="31254" y="122610"/>
                  <a:pt x="33635" y="122808"/>
                  <a:pt x="35644" y="121791"/>
                </a:cubicBezTo>
                <a:lnTo>
                  <a:pt x="71462" y="103584"/>
                </a:lnTo>
                <a:lnTo>
                  <a:pt x="107255" y="121791"/>
                </a:lnTo>
                <a:cubicBezTo>
                  <a:pt x="109240" y="122808"/>
                  <a:pt x="111646" y="122610"/>
                  <a:pt x="113457" y="121295"/>
                </a:cubicBezTo>
                <a:cubicBezTo>
                  <a:pt x="115267" y="119980"/>
                  <a:pt x="116185" y="117773"/>
                  <a:pt x="115838" y="115540"/>
                </a:cubicBezTo>
                <a:lnTo>
                  <a:pt x="109562" y="75878"/>
                </a:lnTo>
                <a:lnTo>
                  <a:pt x="137939" y="47476"/>
                </a:lnTo>
                <a:cubicBezTo>
                  <a:pt x="139526" y="45889"/>
                  <a:pt x="140072" y="43557"/>
                  <a:pt x="139378" y="41424"/>
                </a:cubicBezTo>
                <a:cubicBezTo>
                  <a:pt x="138683" y="39291"/>
                  <a:pt x="136872" y="37728"/>
                  <a:pt x="134640" y="37381"/>
                </a:cubicBezTo>
                <a:lnTo>
                  <a:pt x="95002" y="31080"/>
                </a:lnTo>
                <a:lnTo>
                  <a:pt x="76771" y="-4688"/>
                </a:ln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74" name="Text 72"/>
          <p:cNvSpPr/>
          <p:nvPr/>
        </p:nvSpPr>
        <p:spPr>
          <a:xfrm>
            <a:off x="5626571" y="3436938"/>
            <a:ext cx="476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P1页面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7191375" y="3452813"/>
            <a:ext cx="23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3张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5404321" y="3722688"/>
            <a:ext cx="1960563" cy="285750"/>
          </a:xfrm>
          <a:custGeom>
            <a:avLst/>
            <a:gdLst/>
            <a:ahLst/>
            <a:cxnLst/>
            <a:rect l="l" t="t" r="r" b="b"/>
            <a:pathLst>
              <a:path w="1960563" h="285750">
                <a:moveTo>
                  <a:pt x="31750" y="0"/>
                </a:moveTo>
                <a:lnTo>
                  <a:pt x="1928813" y="0"/>
                </a:lnTo>
                <a:cubicBezTo>
                  <a:pt x="1946348" y="0"/>
                  <a:pt x="1960563" y="14215"/>
                  <a:pt x="1960563" y="31750"/>
                </a:cubicBezTo>
                <a:lnTo>
                  <a:pt x="1960563" y="254000"/>
                </a:lnTo>
                <a:cubicBezTo>
                  <a:pt x="1960563" y="271535"/>
                  <a:pt x="1946348" y="285750"/>
                  <a:pt x="192881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77" name="Text 75"/>
          <p:cNvSpPr/>
          <p:nvPr/>
        </p:nvSpPr>
        <p:spPr>
          <a:xfrm>
            <a:off x="5467821" y="3786188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S16 分类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7199561" y="3817938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79" name="Shape 77"/>
          <p:cNvSpPr/>
          <p:nvPr/>
        </p:nvSpPr>
        <p:spPr>
          <a:xfrm>
            <a:off x="5404321" y="4056063"/>
            <a:ext cx="1960563" cy="285750"/>
          </a:xfrm>
          <a:custGeom>
            <a:avLst/>
            <a:gdLst/>
            <a:ahLst/>
            <a:cxnLst/>
            <a:rect l="l" t="t" r="r" b="b"/>
            <a:pathLst>
              <a:path w="1960563" h="285750">
                <a:moveTo>
                  <a:pt x="31750" y="0"/>
                </a:moveTo>
                <a:lnTo>
                  <a:pt x="1928813" y="0"/>
                </a:lnTo>
                <a:cubicBezTo>
                  <a:pt x="1946348" y="0"/>
                  <a:pt x="1960563" y="14215"/>
                  <a:pt x="1960563" y="31750"/>
                </a:cubicBezTo>
                <a:lnTo>
                  <a:pt x="1960563" y="254000"/>
                </a:lnTo>
                <a:cubicBezTo>
                  <a:pt x="1960563" y="271535"/>
                  <a:pt x="1946348" y="285750"/>
                  <a:pt x="192881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80" name="Text 78"/>
          <p:cNvSpPr/>
          <p:nvPr/>
        </p:nvSpPr>
        <p:spPr>
          <a:xfrm>
            <a:off x="5467821" y="4119562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S17 订单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7199561" y="415131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82" name="Shape 80"/>
          <p:cNvSpPr/>
          <p:nvPr/>
        </p:nvSpPr>
        <p:spPr>
          <a:xfrm>
            <a:off x="5404321" y="4389438"/>
            <a:ext cx="1960563" cy="285750"/>
          </a:xfrm>
          <a:custGeom>
            <a:avLst/>
            <a:gdLst/>
            <a:ahLst/>
            <a:cxnLst/>
            <a:rect l="l" t="t" r="r" b="b"/>
            <a:pathLst>
              <a:path w="1960563" h="285750">
                <a:moveTo>
                  <a:pt x="31750" y="0"/>
                </a:moveTo>
                <a:lnTo>
                  <a:pt x="1928813" y="0"/>
                </a:lnTo>
                <a:cubicBezTo>
                  <a:pt x="1946348" y="0"/>
                  <a:pt x="1960563" y="14215"/>
                  <a:pt x="1960563" y="31750"/>
                </a:cubicBezTo>
                <a:lnTo>
                  <a:pt x="1960563" y="254000"/>
                </a:lnTo>
                <a:cubicBezTo>
                  <a:pt x="1960563" y="271535"/>
                  <a:pt x="1946348" y="285750"/>
                  <a:pt x="1928813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83" name="Text 81"/>
          <p:cNvSpPr/>
          <p:nvPr/>
        </p:nvSpPr>
        <p:spPr>
          <a:xfrm>
            <a:off x="5467821" y="4452938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S18 我的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7199561" y="4484688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85" name="Shape 83"/>
          <p:cNvSpPr/>
          <p:nvPr/>
        </p:nvSpPr>
        <p:spPr>
          <a:xfrm>
            <a:off x="7896200" y="1079500"/>
            <a:ext cx="3976687" cy="3429000"/>
          </a:xfrm>
          <a:custGeom>
            <a:avLst/>
            <a:gdLst/>
            <a:ahLst/>
            <a:cxnLst/>
            <a:rect l="l" t="t" r="r" b="b"/>
            <a:pathLst>
              <a:path w="3976687" h="3429000">
                <a:moveTo>
                  <a:pt x="95258" y="0"/>
                </a:moveTo>
                <a:lnTo>
                  <a:pt x="3881430" y="0"/>
                </a:lnTo>
                <a:cubicBezTo>
                  <a:pt x="3934039" y="0"/>
                  <a:pt x="3976687" y="42648"/>
                  <a:pt x="3976687" y="95258"/>
                </a:cubicBezTo>
                <a:lnTo>
                  <a:pt x="3976687" y="3333742"/>
                </a:lnTo>
                <a:cubicBezTo>
                  <a:pt x="3976687" y="3386352"/>
                  <a:pt x="3934039" y="3429000"/>
                  <a:pt x="3881430" y="3429000"/>
                </a:cubicBezTo>
                <a:lnTo>
                  <a:pt x="95258" y="3429000"/>
                </a:lnTo>
                <a:cubicBezTo>
                  <a:pt x="42648" y="3429000"/>
                  <a:pt x="0" y="3386352"/>
                  <a:pt x="0" y="3333742"/>
                </a:cubicBezTo>
                <a:lnTo>
                  <a:pt x="0" y="95258"/>
                </a:lnTo>
                <a:cubicBezTo>
                  <a:pt x="0" y="42684"/>
                  <a:pt x="42684" y="0"/>
                  <a:pt x="95258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86" name="Shape 84"/>
          <p:cNvSpPr/>
          <p:nvPr/>
        </p:nvSpPr>
        <p:spPr>
          <a:xfrm>
            <a:off x="8096622" y="1301750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158874" y="74414"/>
                </a:moveTo>
                <a:lnTo>
                  <a:pt x="104304" y="74414"/>
                </a:lnTo>
                <a:cubicBezTo>
                  <a:pt x="98816" y="74414"/>
                  <a:pt x="94382" y="69980"/>
                  <a:pt x="94382" y="64492"/>
                </a:cubicBezTo>
                <a:lnTo>
                  <a:pt x="94382" y="9922"/>
                </a:lnTo>
                <a:cubicBezTo>
                  <a:pt x="94382" y="4434"/>
                  <a:pt x="98847" y="-62"/>
                  <a:pt x="104273" y="651"/>
                </a:cubicBezTo>
                <a:cubicBezTo>
                  <a:pt x="137449" y="5054"/>
                  <a:pt x="163742" y="31347"/>
                  <a:pt x="168145" y="64523"/>
                </a:cubicBezTo>
                <a:cubicBezTo>
                  <a:pt x="168858" y="69949"/>
                  <a:pt x="164362" y="74414"/>
                  <a:pt x="158874" y="74414"/>
                </a:cubicBezTo>
                <a:close/>
                <a:moveTo>
                  <a:pt x="69019" y="11534"/>
                </a:moveTo>
                <a:cubicBezTo>
                  <a:pt x="74631" y="10356"/>
                  <a:pt x="79499" y="14945"/>
                  <a:pt x="79499" y="20681"/>
                </a:cubicBezTo>
                <a:lnTo>
                  <a:pt x="79499" y="81855"/>
                </a:lnTo>
                <a:cubicBezTo>
                  <a:pt x="79499" y="83592"/>
                  <a:pt x="80119" y="85266"/>
                  <a:pt x="81204" y="86599"/>
                </a:cubicBezTo>
                <a:lnTo>
                  <a:pt x="122163" y="136023"/>
                </a:lnTo>
                <a:cubicBezTo>
                  <a:pt x="125791" y="140395"/>
                  <a:pt x="125016" y="146999"/>
                  <a:pt x="120024" y="149696"/>
                </a:cubicBezTo>
                <a:cubicBezTo>
                  <a:pt x="109451" y="155463"/>
                  <a:pt x="97327" y="158750"/>
                  <a:pt x="84460" y="158750"/>
                </a:cubicBezTo>
                <a:cubicBezTo>
                  <a:pt x="43377" y="158750"/>
                  <a:pt x="10046" y="125419"/>
                  <a:pt x="10046" y="84336"/>
                </a:cubicBezTo>
                <a:cubicBezTo>
                  <a:pt x="10046" y="48524"/>
                  <a:pt x="35316" y="18635"/>
                  <a:pt x="69019" y="11534"/>
                </a:cubicBezTo>
                <a:close/>
                <a:moveTo>
                  <a:pt x="148146" y="89297"/>
                </a:moveTo>
                <a:lnTo>
                  <a:pt x="167990" y="89297"/>
                </a:lnTo>
                <a:cubicBezTo>
                  <a:pt x="173726" y="89297"/>
                  <a:pt x="178315" y="94165"/>
                  <a:pt x="177136" y="99777"/>
                </a:cubicBezTo>
                <a:cubicBezTo>
                  <a:pt x="173974" y="114784"/>
                  <a:pt x="166284" y="128116"/>
                  <a:pt x="155556" y="138286"/>
                </a:cubicBezTo>
                <a:cubicBezTo>
                  <a:pt x="151743" y="141914"/>
                  <a:pt x="145759" y="141139"/>
                  <a:pt x="142410" y="137077"/>
                </a:cubicBezTo>
                <a:lnTo>
                  <a:pt x="116241" y="105544"/>
                </a:lnTo>
                <a:cubicBezTo>
                  <a:pt x="110877" y="99064"/>
                  <a:pt x="115497" y="89297"/>
                  <a:pt x="123868" y="89297"/>
                </a:cubicBezTo>
                <a:lnTo>
                  <a:pt x="148115" y="8929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7" name="Text 85"/>
          <p:cNvSpPr/>
          <p:nvPr/>
        </p:nvSpPr>
        <p:spPr>
          <a:xfrm>
            <a:off x="8285138" y="1270000"/>
            <a:ext cx="3476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分布统计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8086700" y="1651000"/>
            <a:ext cx="3595688" cy="762000"/>
          </a:xfrm>
          <a:custGeom>
            <a:avLst/>
            <a:gdLst/>
            <a:ahLst/>
            <a:cxnLst/>
            <a:rect l="l" t="t" r="r" b="b"/>
            <a:pathLst>
              <a:path w="3595688" h="762000">
                <a:moveTo>
                  <a:pt x="95250" y="0"/>
                </a:moveTo>
                <a:lnTo>
                  <a:pt x="3500438" y="0"/>
                </a:lnTo>
                <a:cubicBezTo>
                  <a:pt x="3553007" y="0"/>
                  <a:pt x="3595688" y="42680"/>
                  <a:pt x="3595688" y="95250"/>
                </a:cubicBezTo>
                <a:lnTo>
                  <a:pt x="3595688" y="666750"/>
                </a:lnTo>
                <a:cubicBezTo>
                  <a:pt x="3595688" y="719320"/>
                  <a:pt x="3553007" y="762000"/>
                  <a:pt x="3500438" y="762000"/>
                </a:cubicBezTo>
                <a:lnTo>
                  <a:pt x="95250" y="762000"/>
                </a:lnTo>
                <a:cubicBezTo>
                  <a:pt x="42680" y="762000"/>
                  <a:pt x="0" y="719320"/>
                  <a:pt x="0" y="666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89" name="Text 87"/>
          <p:cNvSpPr/>
          <p:nvPr/>
        </p:nvSpPr>
        <p:spPr>
          <a:xfrm>
            <a:off x="8213700" y="1778000"/>
            <a:ext cx="80168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15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8213700" y="2095500"/>
            <a:ext cx="722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P0核心页面</a:t>
            </a:r>
            <a:endParaRPr lang="en-US" sz="1600" dirty="0"/>
          </a:p>
        </p:txBody>
      </p:sp>
      <p:sp>
        <p:nvSpPr>
          <p:cNvPr id="91" name="Text 89"/>
          <p:cNvSpPr/>
          <p:nvPr/>
        </p:nvSpPr>
        <p:spPr>
          <a:xfrm>
            <a:off x="10844485" y="1936750"/>
            <a:ext cx="71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5页×3状态</a:t>
            </a:r>
            <a:endParaRPr lang="en-US" sz="1600" dirty="0"/>
          </a:p>
        </p:txBody>
      </p:sp>
      <p:sp>
        <p:nvSpPr>
          <p:cNvPr id="92" name="Shape 90"/>
          <p:cNvSpPr/>
          <p:nvPr/>
        </p:nvSpPr>
        <p:spPr>
          <a:xfrm>
            <a:off x="8086700" y="2540000"/>
            <a:ext cx="3595688" cy="762000"/>
          </a:xfrm>
          <a:custGeom>
            <a:avLst/>
            <a:gdLst/>
            <a:ahLst/>
            <a:cxnLst/>
            <a:rect l="l" t="t" r="r" b="b"/>
            <a:pathLst>
              <a:path w="3595688" h="762000">
                <a:moveTo>
                  <a:pt x="95250" y="0"/>
                </a:moveTo>
                <a:lnTo>
                  <a:pt x="3500438" y="0"/>
                </a:lnTo>
                <a:cubicBezTo>
                  <a:pt x="3553007" y="0"/>
                  <a:pt x="3595688" y="42680"/>
                  <a:pt x="3595688" y="95250"/>
                </a:cubicBezTo>
                <a:lnTo>
                  <a:pt x="3595688" y="666750"/>
                </a:lnTo>
                <a:cubicBezTo>
                  <a:pt x="3595688" y="719320"/>
                  <a:pt x="3553007" y="762000"/>
                  <a:pt x="3500438" y="762000"/>
                </a:cubicBezTo>
                <a:lnTo>
                  <a:pt x="95250" y="762000"/>
                </a:lnTo>
                <a:cubicBezTo>
                  <a:pt x="42680" y="762000"/>
                  <a:pt x="0" y="719320"/>
                  <a:pt x="0" y="666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93" name="Text 91"/>
          <p:cNvSpPr/>
          <p:nvPr/>
        </p:nvSpPr>
        <p:spPr>
          <a:xfrm>
            <a:off x="8213700" y="2667000"/>
            <a:ext cx="80168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94" name="Text 92"/>
          <p:cNvSpPr/>
          <p:nvPr/>
        </p:nvSpPr>
        <p:spPr>
          <a:xfrm>
            <a:off x="8213700" y="2984500"/>
            <a:ext cx="722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P1辅助页面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10844485" y="2825750"/>
            <a:ext cx="71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3页×1状态</a:t>
            </a:r>
            <a:endParaRPr lang="en-US" sz="1600" dirty="0"/>
          </a:p>
        </p:txBody>
      </p:sp>
      <p:sp>
        <p:nvSpPr>
          <p:cNvPr id="96" name="Shape 94"/>
          <p:cNvSpPr/>
          <p:nvPr/>
        </p:nvSpPr>
        <p:spPr>
          <a:xfrm>
            <a:off x="8094638" y="3436938"/>
            <a:ext cx="3579813" cy="873125"/>
          </a:xfrm>
          <a:custGeom>
            <a:avLst/>
            <a:gdLst/>
            <a:ahLst/>
            <a:cxnLst/>
            <a:rect l="l" t="t" r="r" b="b"/>
            <a:pathLst>
              <a:path w="3579813" h="873125">
                <a:moveTo>
                  <a:pt x="95249" y="0"/>
                </a:moveTo>
                <a:lnTo>
                  <a:pt x="3484563" y="0"/>
                </a:lnTo>
                <a:cubicBezTo>
                  <a:pt x="3537168" y="0"/>
                  <a:pt x="3579813" y="42645"/>
                  <a:pt x="3579813" y="95249"/>
                </a:cubicBezTo>
                <a:lnTo>
                  <a:pt x="3579813" y="777876"/>
                </a:lnTo>
                <a:cubicBezTo>
                  <a:pt x="3579813" y="830480"/>
                  <a:pt x="3537168" y="873125"/>
                  <a:pt x="3484563" y="873125"/>
                </a:cubicBezTo>
                <a:lnTo>
                  <a:pt x="95249" y="873125"/>
                </a:lnTo>
                <a:cubicBezTo>
                  <a:pt x="42645" y="873125"/>
                  <a:pt x="0" y="830480"/>
                  <a:pt x="0" y="777876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2540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97" name="Text 95"/>
          <p:cNvSpPr/>
          <p:nvPr/>
        </p:nvSpPr>
        <p:spPr>
          <a:xfrm>
            <a:off x="8229575" y="3571875"/>
            <a:ext cx="6508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18</a:t>
            </a:r>
            <a:endParaRPr lang="en-US" sz="1600" dirty="0"/>
          </a:p>
        </p:txBody>
      </p:sp>
      <p:sp>
        <p:nvSpPr>
          <p:cNvPr id="98" name="Text 96"/>
          <p:cNvSpPr/>
          <p:nvPr/>
        </p:nvSpPr>
        <p:spPr>
          <a:xfrm>
            <a:off x="8229575" y="3952875"/>
            <a:ext cx="531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总计</a:t>
            </a:r>
            <a:endParaRPr lang="en-US" sz="1600" dirty="0"/>
          </a:p>
        </p:txBody>
      </p:sp>
      <p:sp>
        <p:nvSpPr>
          <p:cNvPr id="99" name="Text 97"/>
          <p:cNvSpPr/>
          <p:nvPr/>
        </p:nvSpPr>
        <p:spPr>
          <a:xfrm>
            <a:off x="10740926" y="3683000"/>
            <a:ext cx="801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Light模式</a:t>
            </a:r>
            <a:endParaRPr lang="en-US" sz="1600" dirty="0"/>
          </a:p>
        </p:txBody>
      </p:sp>
      <p:sp>
        <p:nvSpPr>
          <p:cNvPr id="100" name="Text 98"/>
          <p:cNvSpPr/>
          <p:nvPr/>
        </p:nvSpPr>
        <p:spPr>
          <a:xfrm>
            <a:off x="10764738" y="3905250"/>
            <a:ext cx="777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875" dirty="0">
                <a:solidFill>
                  <a:srgbClr val="FFFFFF">
                    <a:alpha val="7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真实素材</a:t>
            </a:r>
            <a:endParaRPr lang="en-US" sz="1600" dirty="0"/>
          </a:p>
        </p:txBody>
      </p:sp>
      <p:sp>
        <p:nvSpPr>
          <p:cNvPr id="101" name="Shape 99"/>
          <p:cNvSpPr/>
          <p:nvPr/>
        </p:nvSpPr>
        <p:spPr>
          <a:xfrm>
            <a:off x="7900169" y="4639469"/>
            <a:ext cx="3968750" cy="2817813"/>
          </a:xfrm>
          <a:custGeom>
            <a:avLst/>
            <a:gdLst/>
            <a:ahLst/>
            <a:cxnLst/>
            <a:rect l="l" t="t" r="r" b="b"/>
            <a:pathLst>
              <a:path w="3968750" h="2817813">
                <a:moveTo>
                  <a:pt x="95242" y="0"/>
                </a:moveTo>
                <a:lnTo>
                  <a:pt x="3873508" y="0"/>
                </a:lnTo>
                <a:cubicBezTo>
                  <a:pt x="3926109" y="0"/>
                  <a:pt x="3968750" y="42641"/>
                  <a:pt x="3968750" y="95242"/>
                </a:cubicBezTo>
                <a:lnTo>
                  <a:pt x="3968750" y="2722570"/>
                </a:lnTo>
                <a:cubicBezTo>
                  <a:pt x="3968750" y="2775171"/>
                  <a:pt x="3926109" y="2817813"/>
                  <a:pt x="3873508" y="2817813"/>
                </a:cubicBezTo>
                <a:lnTo>
                  <a:pt x="95242" y="2817813"/>
                </a:lnTo>
                <a:cubicBezTo>
                  <a:pt x="42641" y="2817813"/>
                  <a:pt x="0" y="2775171"/>
                  <a:pt x="0" y="2722570"/>
                </a:cubicBezTo>
                <a:lnTo>
                  <a:pt x="0" y="95242"/>
                </a:lnTo>
                <a:cubicBezTo>
                  <a:pt x="0" y="42677"/>
                  <a:pt x="42677" y="0"/>
                  <a:pt x="95242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02" name="Shape 100"/>
          <p:cNvSpPr/>
          <p:nvPr/>
        </p:nvSpPr>
        <p:spPr>
          <a:xfrm>
            <a:off x="8100591" y="4841875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69735" y="18641"/>
                </a:moveTo>
                <a:cubicBezTo>
                  <a:pt x="72637" y="14650"/>
                  <a:pt x="71744" y="9069"/>
                  <a:pt x="67754" y="6167"/>
                </a:cubicBezTo>
                <a:cubicBezTo>
                  <a:pt x="63764" y="3265"/>
                  <a:pt x="58182" y="4158"/>
                  <a:pt x="55280" y="8148"/>
                </a:cubicBezTo>
                <a:lnTo>
                  <a:pt x="25701" y="48806"/>
                </a:lnTo>
                <a:lnTo>
                  <a:pt x="15236" y="38342"/>
                </a:lnTo>
                <a:cubicBezTo>
                  <a:pt x="11748" y="34854"/>
                  <a:pt x="6083" y="34854"/>
                  <a:pt x="2595" y="38342"/>
                </a:cubicBezTo>
                <a:cubicBezTo>
                  <a:pt x="-893" y="41830"/>
                  <a:pt x="-893" y="47495"/>
                  <a:pt x="2595" y="50983"/>
                </a:cubicBezTo>
                <a:lnTo>
                  <a:pt x="20455" y="68842"/>
                </a:lnTo>
                <a:cubicBezTo>
                  <a:pt x="22296" y="70684"/>
                  <a:pt x="24864" y="71633"/>
                  <a:pt x="27459" y="71438"/>
                </a:cubicBezTo>
                <a:cubicBezTo>
                  <a:pt x="30054" y="71242"/>
                  <a:pt x="32454" y="69903"/>
                  <a:pt x="33989" y="67782"/>
                </a:cubicBezTo>
                <a:lnTo>
                  <a:pt x="69707" y="18669"/>
                </a:lnTo>
                <a:close/>
                <a:moveTo>
                  <a:pt x="105454" y="56592"/>
                </a:moveTo>
                <a:cubicBezTo>
                  <a:pt x="108356" y="52601"/>
                  <a:pt x="107463" y="47020"/>
                  <a:pt x="103473" y="44118"/>
                </a:cubicBezTo>
                <a:cubicBezTo>
                  <a:pt x="99482" y="41216"/>
                  <a:pt x="93901" y="42109"/>
                  <a:pt x="90999" y="46100"/>
                </a:cubicBezTo>
                <a:lnTo>
                  <a:pt x="43560" y="111314"/>
                </a:lnTo>
                <a:lnTo>
                  <a:pt x="24166" y="91920"/>
                </a:lnTo>
                <a:cubicBezTo>
                  <a:pt x="20678" y="88432"/>
                  <a:pt x="15013" y="88432"/>
                  <a:pt x="11525" y="91920"/>
                </a:cubicBezTo>
                <a:cubicBezTo>
                  <a:pt x="8037" y="95408"/>
                  <a:pt x="8037" y="101073"/>
                  <a:pt x="11525" y="104561"/>
                </a:cubicBezTo>
                <a:lnTo>
                  <a:pt x="38314" y="131350"/>
                </a:lnTo>
                <a:cubicBezTo>
                  <a:pt x="40156" y="133192"/>
                  <a:pt x="42723" y="134141"/>
                  <a:pt x="45318" y="133945"/>
                </a:cubicBezTo>
                <a:cubicBezTo>
                  <a:pt x="47913" y="133750"/>
                  <a:pt x="50313" y="132411"/>
                  <a:pt x="51848" y="130290"/>
                </a:cubicBezTo>
                <a:lnTo>
                  <a:pt x="105426" y="56620"/>
                </a:ln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103" name="Text 101"/>
          <p:cNvSpPr/>
          <p:nvPr/>
        </p:nvSpPr>
        <p:spPr>
          <a:xfrm>
            <a:off x="8245450" y="4802188"/>
            <a:ext cx="3532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验收标准</a:t>
            </a:r>
            <a:endParaRPr lang="en-US" sz="1600" dirty="0"/>
          </a:p>
        </p:txBody>
      </p:sp>
      <p:sp>
        <p:nvSpPr>
          <p:cNvPr id="104" name="Shape 102"/>
          <p:cNvSpPr/>
          <p:nvPr/>
        </p:nvSpPr>
        <p:spPr>
          <a:xfrm>
            <a:off x="8066856" y="5155406"/>
            <a:ext cx="3635375" cy="357188"/>
          </a:xfrm>
          <a:custGeom>
            <a:avLst/>
            <a:gdLst/>
            <a:ahLst/>
            <a:cxnLst/>
            <a:rect l="l" t="t" r="r" b="b"/>
            <a:pathLst>
              <a:path w="3635375" h="357188">
                <a:moveTo>
                  <a:pt x="63501" y="0"/>
                </a:moveTo>
                <a:lnTo>
                  <a:pt x="3571874" y="0"/>
                </a:lnTo>
                <a:cubicBezTo>
                  <a:pt x="3606945" y="0"/>
                  <a:pt x="3635375" y="28430"/>
                  <a:pt x="3635375" y="63501"/>
                </a:cubicBezTo>
                <a:lnTo>
                  <a:pt x="3635375" y="293687"/>
                </a:lnTo>
                <a:cubicBezTo>
                  <a:pt x="3635375" y="328757"/>
                  <a:pt x="3606945" y="357188"/>
                  <a:pt x="35718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05" name="Shape 103"/>
          <p:cNvSpPr/>
          <p:nvPr/>
        </p:nvSpPr>
        <p:spPr>
          <a:xfrm>
            <a:off x="8181950" y="52784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06" name="Text 104"/>
          <p:cNvSpPr/>
          <p:nvPr/>
        </p:nvSpPr>
        <p:spPr>
          <a:xfrm>
            <a:off x="8400231" y="5254625"/>
            <a:ext cx="611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视觉完整性</a:t>
            </a:r>
            <a:endParaRPr lang="en-US" sz="1600" dirty="0"/>
          </a:p>
        </p:txBody>
      </p:sp>
      <p:sp>
        <p:nvSpPr>
          <p:cNvPr id="107" name="Shape 105"/>
          <p:cNvSpPr/>
          <p:nvPr/>
        </p:nvSpPr>
        <p:spPr>
          <a:xfrm>
            <a:off x="8066856" y="5599906"/>
            <a:ext cx="3635375" cy="357188"/>
          </a:xfrm>
          <a:custGeom>
            <a:avLst/>
            <a:gdLst/>
            <a:ahLst/>
            <a:cxnLst/>
            <a:rect l="l" t="t" r="r" b="b"/>
            <a:pathLst>
              <a:path w="3635375" h="357188">
                <a:moveTo>
                  <a:pt x="63501" y="0"/>
                </a:moveTo>
                <a:lnTo>
                  <a:pt x="3571874" y="0"/>
                </a:lnTo>
                <a:cubicBezTo>
                  <a:pt x="3606945" y="0"/>
                  <a:pt x="3635375" y="28430"/>
                  <a:pt x="3635375" y="63501"/>
                </a:cubicBezTo>
                <a:lnTo>
                  <a:pt x="3635375" y="293687"/>
                </a:lnTo>
                <a:cubicBezTo>
                  <a:pt x="3635375" y="328757"/>
                  <a:pt x="3606945" y="357188"/>
                  <a:pt x="35718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08" name="Shape 106"/>
          <p:cNvSpPr/>
          <p:nvPr/>
        </p:nvSpPr>
        <p:spPr>
          <a:xfrm>
            <a:off x="8181950" y="57229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09" name="Text 107"/>
          <p:cNvSpPr/>
          <p:nvPr/>
        </p:nvSpPr>
        <p:spPr>
          <a:xfrm>
            <a:off x="8400231" y="5699125"/>
            <a:ext cx="722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交互状态完整</a:t>
            </a:r>
            <a:endParaRPr lang="en-US" sz="1600" dirty="0"/>
          </a:p>
        </p:txBody>
      </p:sp>
      <p:sp>
        <p:nvSpPr>
          <p:cNvPr id="110" name="Shape 108"/>
          <p:cNvSpPr/>
          <p:nvPr/>
        </p:nvSpPr>
        <p:spPr>
          <a:xfrm>
            <a:off x="8066856" y="6044406"/>
            <a:ext cx="3635375" cy="357188"/>
          </a:xfrm>
          <a:custGeom>
            <a:avLst/>
            <a:gdLst/>
            <a:ahLst/>
            <a:cxnLst/>
            <a:rect l="l" t="t" r="r" b="b"/>
            <a:pathLst>
              <a:path w="3635375" h="357188">
                <a:moveTo>
                  <a:pt x="63501" y="0"/>
                </a:moveTo>
                <a:lnTo>
                  <a:pt x="3571874" y="0"/>
                </a:lnTo>
                <a:cubicBezTo>
                  <a:pt x="3606945" y="0"/>
                  <a:pt x="3635375" y="28430"/>
                  <a:pt x="3635375" y="63501"/>
                </a:cubicBezTo>
                <a:lnTo>
                  <a:pt x="3635375" y="293687"/>
                </a:lnTo>
                <a:cubicBezTo>
                  <a:pt x="3635375" y="328757"/>
                  <a:pt x="3606945" y="357188"/>
                  <a:pt x="35718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11" name="Shape 109"/>
          <p:cNvSpPr/>
          <p:nvPr/>
        </p:nvSpPr>
        <p:spPr>
          <a:xfrm>
            <a:off x="8181950" y="61674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12" name="Text 110"/>
          <p:cNvSpPr/>
          <p:nvPr/>
        </p:nvSpPr>
        <p:spPr>
          <a:xfrm>
            <a:off x="8400231" y="6143625"/>
            <a:ext cx="762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Light配色方案</a:t>
            </a:r>
            <a:endParaRPr lang="en-US" sz="1600" dirty="0"/>
          </a:p>
        </p:txBody>
      </p:sp>
      <p:sp>
        <p:nvSpPr>
          <p:cNvPr id="113" name="Shape 111"/>
          <p:cNvSpPr/>
          <p:nvPr/>
        </p:nvSpPr>
        <p:spPr>
          <a:xfrm>
            <a:off x="8066856" y="6488906"/>
            <a:ext cx="3635375" cy="357188"/>
          </a:xfrm>
          <a:custGeom>
            <a:avLst/>
            <a:gdLst/>
            <a:ahLst/>
            <a:cxnLst/>
            <a:rect l="l" t="t" r="r" b="b"/>
            <a:pathLst>
              <a:path w="3635375" h="357188">
                <a:moveTo>
                  <a:pt x="63501" y="0"/>
                </a:moveTo>
                <a:lnTo>
                  <a:pt x="3571874" y="0"/>
                </a:lnTo>
                <a:cubicBezTo>
                  <a:pt x="3606945" y="0"/>
                  <a:pt x="3635375" y="28430"/>
                  <a:pt x="3635375" y="63501"/>
                </a:cubicBezTo>
                <a:lnTo>
                  <a:pt x="3635375" y="293687"/>
                </a:lnTo>
                <a:cubicBezTo>
                  <a:pt x="3635375" y="328757"/>
                  <a:pt x="3606945" y="357188"/>
                  <a:pt x="35718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14" name="Shape 112"/>
          <p:cNvSpPr/>
          <p:nvPr/>
        </p:nvSpPr>
        <p:spPr>
          <a:xfrm>
            <a:off x="8181950" y="66119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15" name="Text 113"/>
          <p:cNvSpPr/>
          <p:nvPr/>
        </p:nvSpPr>
        <p:spPr>
          <a:xfrm>
            <a:off x="8400231" y="6588125"/>
            <a:ext cx="50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真实素材</a:t>
            </a:r>
            <a:endParaRPr lang="en-US" sz="1600" dirty="0"/>
          </a:p>
        </p:txBody>
      </p:sp>
      <p:sp>
        <p:nvSpPr>
          <p:cNvPr id="116" name="Shape 114"/>
          <p:cNvSpPr/>
          <p:nvPr/>
        </p:nvSpPr>
        <p:spPr>
          <a:xfrm>
            <a:off x="8066856" y="6933406"/>
            <a:ext cx="3635375" cy="357188"/>
          </a:xfrm>
          <a:custGeom>
            <a:avLst/>
            <a:gdLst/>
            <a:ahLst/>
            <a:cxnLst/>
            <a:rect l="l" t="t" r="r" b="b"/>
            <a:pathLst>
              <a:path w="3635375" h="357188">
                <a:moveTo>
                  <a:pt x="63501" y="0"/>
                </a:moveTo>
                <a:lnTo>
                  <a:pt x="3571874" y="0"/>
                </a:lnTo>
                <a:cubicBezTo>
                  <a:pt x="3606945" y="0"/>
                  <a:pt x="3635375" y="28430"/>
                  <a:pt x="3635375" y="63501"/>
                </a:cubicBezTo>
                <a:lnTo>
                  <a:pt x="3635375" y="293687"/>
                </a:lnTo>
                <a:cubicBezTo>
                  <a:pt x="3635375" y="328757"/>
                  <a:pt x="3606945" y="357188"/>
                  <a:pt x="3571874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17" name="Shape 115"/>
          <p:cNvSpPr/>
          <p:nvPr/>
        </p:nvSpPr>
        <p:spPr>
          <a:xfrm>
            <a:off x="8181950" y="705643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18" name="Text 116"/>
          <p:cNvSpPr/>
          <p:nvPr/>
        </p:nvSpPr>
        <p:spPr>
          <a:xfrm>
            <a:off x="8400231" y="7032625"/>
            <a:ext cx="50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标注完整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715000" y="381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52400" y="0"/>
                </a:moveTo>
                <a:lnTo>
                  <a:pt x="609600" y="0"/>
                </a:lnTo>
                <a:cubicBezTo>
                  <a:pt x="693712" y="0"/>
                  <a:pt x="762000" y="68288"/>
                  <a:pt x="762000" y="152400"/>
                </a:cubicBezTo>
                <a:lnTo>
                  <a:pt x="762000" y="609600"/>
                </a:lnTo>
                <a:cubicBezTo>
                  <a:pt x="762000" y="693712"/>
                  <a:pt x="693712" y="762000"/>
                  <a:pt x="609600" y="762000"/>
                </a:cubicBezTo>
                <a:lnTo>
                  <a:pt x="152400" y="762000"/>
                </a:lnTo>
                <a:cubicBezTo>
                  <a:pt x="68288" y="762000"/>
                  <a:pt x="0" y="693712"/>
                  <a:pt x="0" y="609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5924550" y="5905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342900"/>
                </a:moveTo>
                <a:cubicBezTo>
                  <a:pt x="266076" y="342900"/>
                  <a:pt x="342900" y="266076"/>
                  <a:pt x="342900" y="171450"/>
                </a:cubicBezTo>
                <a:cubicBezTo>
                  <a:pt x="342900" y="76824"/>
                  <a:pt x="266076" y="0"/>
                  <a:pt x="171450" y="0"/>
                </a:cubicBezTo>
                <a:cubicBezTo>
                  <a:pt x="76824" y="0"/>
                  <a:pt x="0" y="76824"/>
                  <a:pt x="0" y="171450"/>
                </a:cubicBezTo>
                <a:cubicBezTo>
                  <a:pt x="0" y="266076"/>
                  <a:pt x="76824" y="342900"/>
                  <a:pt x="171450" y="342900"/>
                </a:cubicBezTo>
                <a:close/>
                <a:moveTo>
                  <a:pt x="227975" y="142451"/>
                </a:moveTo>
                <a:lnTo>
                  <a:pt x="174397" y="228176"/>
                </a:lnTo>
                <a:cubicBezTo>
                  <a:pt x="171584" y="232663"/>
                  <a:pt x="166762" y="235476"/>
                  <a:pt x="161471" y="235744"/>
                </a:cubicBezTo>
                <a:cubicBezTo>
                  <a:pt x="156180" y="236012"/>
                  <a:pt x="151090" y="233601"/>
                  <a:pt x="147943" y="229314"/>
                </a:cubicBezTo>
                <a:lnTo>
                  <a:pt x="115796" y="186452"/>
                </a:lnTo>
                <a:cubicBezTo>
                  <a:pt x="110438" y="179353"/>
                  <a:pt x="111911" y="169307"/>
                  <a:pt x="119010" y="163949"/>
                </a:cubicBezTo>
                <a:cubicBezTo>
                  <a:pt x="126110" y="158591"/>
                  <a:pt x="136155" y="160065"/>
                  <a:pt x="141513" y="167164"/>
                </a:cubicBezTo>
                <a:lnTo>
                  <a:pt x="159596" y="191274"/>
                </a:lnTo>
                <a:lnTo>
                  <a:pt x="200717" y="125440"/>
                </a:lnTo>
                <a:cubicBezTo>
                  <a:pt x="205405" y="117939"/>
                  <a:pt x="215317" y="115595"/>
                  <a:pt x="222885" y="120350"/>
                </a:cubicBezTo>
                <a:cubicBezTo>
                  <a:pt x="230453" y="125105"/>
                  <a:pt x="232730" y="134950"/>
                  <a:pt x="227975" y="14251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4584204" y="1371600"/>
            <a:ext cx="30194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UI架构与原型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650879" y="1981200"/>
            <a:ext cx="2886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FFFFF">
                    <a:alpha val="5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APP视觉体系方案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624263" y="2633663"/>
            <a:ext cx="1057275" cy="1038225"/>
          </a:xfrm>
          <a:custGeom>
            <a:avLst/>
            <a:gdLst/>
            <a:ahLst/>
            <a:cxnLst/>
            <a:rect l="l" t="t" r="r" b="b"/>
            <a:pathLst>
              <a:path w="1057275" h="1038225">
                <a:moveTo>
                  <a:pt x="114298" y="0"/>
                </a:moveTo>
                <a:lnTo>
                  <a:pt x="942977" y="0"/>
                </a:lnTo>
                <a:cubicBezTo>
                  <a:pt x="1006102" y="0"/>
                  <a:pt x="1057275" y="51173"/>
                  <a:pt x="1057275" y="114298"/>
                </a:cubicBezTo>
                <a:lnTo>
                  <a:pt x="1057275" y="923927"/>
                </a:lnTo>
                <a:cubicBezTo>
                  <a:pt x="1057275" y="987052"/>
                  <a:pt x="1006102" y="1038225"/>
                  <a:pt x="942977" y="1038225"/>
                </a:cubicBezTo>
                <a:lnTo>
                  <a:pt x="114298" y="1038225"/>
                </a:lnTo>
                <a:cubicBezTo>
                  <a:pt x="51173" y="1038225"/>
                  <a:pt x="0" y="987052"/>
                  <a:pt x="0" y="923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733800" y="2828925"/>
            <a:ext cx="838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12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786188" y="328612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范围内节点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19663" y="2633663"/>
            <a:ext cx="1057275" cy="1038225"/>
          </a:xfrm>
          <a:custGeom>
            <a:avLst/>
            <a:gdLst/>
            <a:ahLst/>
            <a:cxnLst/>
            <a:rect l="l" t="t" r="r" b="b"/>
            <a:pathLst>
              <a:path w="1057275" h="1038225">
                <a:moveTo>
                  <a:pt x="114298" y="0"/>
                </a:moveTo>
                <a:lnTo>
                  <a:pt x="942977" y="0"/>
                </a:lnTo>
                <a:cubicBezTo>
                  <a:pt x="1006102" y="0"/>
                  <a:pt x="1057275" y="51173"/>
                  <a:pt x="1057275" y="114298"/>
                </a:cubicBezTo>
                <a:lnTo>
                  <a:pt x="1057275" y="923927"/>
                </a:lnTo>
                <a:cubicBezTo>
                  <a:pt x="1057275" y="987052"/>
                  <a:pt x="1006102" y="1038225"/>
                  <a:pt x="942977" y="1038225"/>
                </a:cubicBezTo>
                <a:lnTo>
                  <a:pt x="114298" y="1038225"/>
                </a:lnTo>
                <a:cubicBezTo>
                  <a:pt x="51173" y="1038225"/>
                  <a:pt x="0" y="987052"/>
                  <a:pt x="0" y="923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029200" y="2828925"/>
            <a:ext cx="838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81588" y="328612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范围外节点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15063" y="2633663"/>
            <a:ext cx="1057275" cy="1038225"/>
          </a:xfrm>
          <a:custGeom>
            <a:avLst/>
            <a:gdLst/>
            <a:ahLst/>
            <a:cxnLst/>
            <a:rect l="l" t="t" r="r" b="b"/>
            <a:pathLst>
              <a:path w="1057275" h="1038225">
                <a:moveTo>
                  <a:pt x="114298" y="0"/>
                </a:moveTo>
                <a:lnTo>
                  <a:pt x="942977" y="0"/>
                </a:lnTo>
                <a:cubicBezTo>
                  <a:pt x="1006102" y="0"/>
                  <a:pt x="1057275" y="51173"/>
                  <a:pt x="1057275" y="114298"/>
                </a:cubicBezTo>
                <a:lnTo>
                  <a:pt x="1057275" y="923927"/>
                </a:lnTo>
                <a:cubicBezTo>
                  <a:pt x="1057275" y="987052"/>
                  <a:pt x="1006102" y="1038225"/>
                  <a:pt x="942977" y="1038225"/>
                </a:cubicBezTo>
                <a:lnTo>
                  <a:pt x="114298" y="1038225"/>
                </a:lnTo>
                <a:cubicBezTo>
                  <a:pt x="51173" y="1038225"/>
                  <a:pt x="0" y="987052"/>
                  <a:pt x="0" y="923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324600" y="2828925"/>
            <a:ext cx="838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376988" y="328612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核心用户流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510462" y="2633663"/>
            <a:ext cx="1057275" cy="1038225"/>
          </a:xfrm>
          <a:custGeom>
            <a:avLst/>
            <a:gdLst/>
            <a:ahLst/>
            <a:cxnLst/>
            <a:rect l="l" t="t" r="r" b="b"/>
            <a:pathLst>
              <a:path w="1057275" h="1038225">
                <a:moveTo>
                  <a:pt x="114298" y="0"/>
                </a:moveTo>
                <a:lnTo>
                  <a:pt x="942977" y="0"/>
                </a:lnTo>
                <a:cubicBezTo>
                  <a:pt x="1006102" y="0"/>
                  <a:pt x="1057275" y="51173"/>
                  <a:pt x="1057275" y="114298"/>
                </a:cubicBezTo>
                <a:lnTo>
                  <a:pt x="1057275" y="923927"/>
                </a:lnTo>
                <a:cubicBezTo>
                  <a:pt x="1057275" y="987052"/>
                  <a:pt x="1006102" y="1038225"/>
                  <a:pt x="942977" y="1038225"/>
                </a:cubicBezTo>
                <a:lnTo>
                  <a:pt x="114298" y="1038225"/>
                </a:lnTo>
                <a:cubicBezTo>
                  <a:pt x="51173" y="1038225"/>
                  <a:pt x="0" y="987052"/>
                  <a:pt x="0" y="923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solidFill>
              <a:srgbClr val="FFFFFF">
                <a:alpha val="10196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20000" y="2828925"/>
            <a:ext cx="838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18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672388" y="328612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高保真屏幕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084415" y="40957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19050" y="71438"/>
                </a:moveTo>
                <a:lnTo>
                  <a:pt x="19050" y="80962"/>
                </a:lnTo>
                <a:cubicBezTo>
                  <a:pt x="19050" y="83582"/>
                  <a:pt x="21193" y="85725"/>
                  <a:pt x="23813" y="85725"/>
                </a:cubicBezTo>
                <a:lnTo>
                  <a:pt x="33338" y="85725"/>
                </a:lnTo>
                <a:cubicBezTo>
                  <a:pt x="35957" y="85725"/>
                  <a:pt x="38100" y="83582"/>
                  <a:pt x="38100" y="80962"/>
                </a:cubicBezTo>
                <a:lnTo>
                  <a:pt x="38100" y="71438"/>
                </a:lnTo>
                <a:cubicBezTo>
                  <a:pt x="38100" y="68818"/>
                  <a:pt x="35957" y="66675"/>
                  <a:pt x="33338" y="66675"/>
                </a:cubicBezTo>
                <a:lnTo>
                  <a:pt x="23813" y="66675"/>
                </a:lnTo>
                <a:cubicBezTo>
                  <a:pt x="21193" y="66675"/>
                  <a:pt x="19050" y="68818"/>
                  <a:pt x="19050" y="71438"/>
                </a:cubicBezTo>
                <a:close/>
                <a:moveTo>
                  <a:pt x="57150" y="71438"/>
                </a:moveTo>
                <a:lnTo>
                  <a:pt x="57150" y="80962"/>
                </a:lnTo>
                <a:cubicBezTo>
                  <a:pt x="57150" y="83582"/>
                  <a:pt x="59293" y="85725"/>
                  <a:pt x="61912" y="85725"/>
                </a:cubicBezTo>
                <a:lnTo>
                  <a:pt x="71438" y="85725"/>
                </a:lnTo>
                <a:cubicBezTo>
                  <a:pt x="74057" y="85725"/>
                  <a:pt x="76200" y="83582"/>
                  <a:pt x="76200" y="80962"/>
                </a:cubicBezTo>
                <a:lnTo>
                  <a:pt x="76200" y="71438"/>
                </a:lnTo>
                <a:cubicBezTo>
                  <a:pt x="76200" y="68818"/>
                  <a:pt x="74057" y="66675"/>
                  <a:pt x="71438" y="66675"/>
                </a:cubicBezTo>
                <a:lnTo>
                  <a:pt x="61912" y="66675"/>
                </a:lnTo>
                <a:cubicBezTo>
                  <a:pt x="59293" y="66675"/>
                  <a:pt x="57150" y="68818"/>
                  <a:pt x="57150" y="71438"/>
                </a:cubicBezTo>
                <a:close/>
                <a:moveTo>
                  <a:pt x="100013" y="66675"/>
                </a:moveTo>
                <a:cubicBezTo>
                  <a:pt x="97393" y="66675"/>
                  <a:pt x="95250" y="68818"/>
                  <a:pt x="95250" y="71438"/>
                </a:cubicBezTo>
                <a:lnTo>
                  <a:pt x="95250" y="80962"/>
                </a:lnTo>
                <a:cubicBezTo>
                  <a:pt x="95250" y="83582"/>
                  <a:pt x="97393" y="85725"/>
                  <a:pt x="100013" y="85725"/>
                </a:cubicBezTo>
                <a:lnTo>
                  <a:pt x="109537" y="85725"/>
                </a:lnTo>
                <a:cubicBezTo>
                  <a:pt x="112157" y="85725"/>
                  <a:pt x="114300" y="83582"/>
                  <a:pt x="114300" y="80962"/>
                </a:cubicBezTo>
                <a:lnTo>
                  <a:pt x="114300" y="71438"/>
                </a:lnTo>
                <a:cubicBezTo>
                  <a:pt x="114300" y="68818"/>
                  <a:pt x="112157" y="66675"/>
                  <a:pt x="109537" y="66675"/>
                </a:cubicBezTo>
                <a:lnTo>
                  <a:pt x="100013" y="66675"/>
                </a:lnTo>
                <a:close/>
                <a:moveTo>
                  <a:pt x="19050" y="109537"/>
                </a:move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33338" y="123825"/>
                </a:lnTo>
                <a:cubicBezTo>
                  <a:pt x="35957" y="123825"/>
                  <a:pt x="38100" y="121682"/>
                  <a:pt x="38100" y="119062"/>
                </a:cubicBezTo>
                <a:lnTo>
                  <a:pt x="38100" y="109537"/>
                </a:lnTo>
                <a:cubicBezTo>
                  <a:pt x="38100" y="106918"/>
                  <a:pt x="35957" y="104775"/>
                  <a:pt x="33338" y="104775"/>
                </a:cubicBezTo>
                <a:lnTo>
                  <a:pt x="23813" y="104775"/>
                </a:lnTo>
                <a:cubicBezTo>
                  <a:pt x="21193" y="104775"/>
                  <a:pt x="19050" y="106918"/>
                  <a:pt x="19050" y="109537"/>
                </a:cubicBezTo>
                <a:close/>
                <a:moveTo>
                  <a:pt x="61912" y="104775"/>
                </a:moveTo>
                <a:cubicBezTo>
                  <a:pt x="59293" y="104775"/>
                  <a:pt x="57150" y="106918"/>
                  <a:pt x="57150" y="109537"/>
                </a:cubicBezTo>
                <a:lnTo>
                  <a:pt x="57150" y="119062"/>
                </a:lnTo>
                <a:cubicBezTo>
                  <a:pt x="57150" y="121682"/>
                  <a:pt x="59293" y="123825"/>
                  <a:pt x="61912" y="123825"/>
                </a:cubicBezTo>
                <a:lnTo>
                  <a:pt x="71438" y="123825"/>
                </a:lnTo>
                <a:cubicBezTo>
                  <a:pt x="74057" y="123825"/>
                  <a:pt x="76200" y="121682"/>
                  <a:pt x="76200" y="119062"/>
                </a:cubicBezTo>
                <a:lnTo>
                  <a:pt x="76200" y="109537"/>
                </a:lnTo>
                <a:cubicBezTo>
                  <a:pt x="76200" y="106918"/>
                  <a:pt x="74057" y="104775"/>
                  <a:pt x="71438" y="104775"/>
                </a:cubicBezTo>
                <a:lnTo>
                  <a:pt x="61912" y="104775"/>
                </a:lnTo>
                <a:close/>
                <a:moveTo>
                  <a:pt x="95250" y="109537"/>
                </a:moveTo>
                <a:lnTo>
                  <a:pt x="95250" y="119062"/>
                </a:lnTo>
                <a:cubicBezTo>
                  <a:pt x="95250" y="121682"/>
                  <a:pt x="97393" y="123825"/>
                  <a:pt x="100013" y="123825"/>
                </a:cubicBezTo>
                <a:lnTo>
                  <a:pt x="109537" y="123825"/>
                </a:lnTo>
                <a:cubicBezTo>
                  <a:pt x="112157" y="123825"/>
                  <a:pt x="114300" y="121682"/>
                  <a:pt x="114300" y="119062"/>
                </a:cubicBezTo>
                <a:lnTo>
                  <a:pt x="114300" y="109537"/>
                </a:lnTo>
                <a:cubicBezTo>
                  <a:pt x="114300" y="106918"/>
                  <a:pt x="112157" y="104775"/>
                  <a:pt x="109537" y="104775"/>
                </a:cubicBezTo>
                <a:lnTo>
                  <a:pt x="100013" y="104775"/>
                </a:lnTo>
                <a:cubicBezTo>
                  <a:pt x="97393" y="104775"/>
                  <a:pt x="95250" y="106918"/>
                  <a:pt x="95250" y="109537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284440" y="4057650"/>
            <a:ext cx="85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4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2026-03-25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09879" y="409575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FFFFFF">
              <a:alpha val="4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638479" y="4057650"/>
            <a:ext cx="533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4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UI团队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921448" y="6286500"/>
            <a:ext cx="2352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3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 UI视觉体系方案 · 阶段1交付文档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SITEMAP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信息架构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414963" y="2576513"/>
            <a:ext cx="1362075" cy="762000"/>
          </a:xfrm>
          <a:custGeom>
            <a:avLst/>
            <a:gdLst/>
            <a:ahLst/>
            <a:cxnLst/>
            <a:rect l="l" t="t" r="r" b="b"/>
            <a:pathLst>
              <a:path w="1362075" h="762000">
                <a:moveTo>
                  <a:pt x="114300" y="0"/>
                </a:moveTo>
                <a:lnTo>
                  <a:pt x="1247775" y="0"/>
                </a:lnTo>
                <a:cubicBezTo>
                  <a:pt x="1310859" y="0"/>
                  <a:pt x="1362075" y="51216"/>
                  <a:pt x="1362075" y="114300"/>
                </a:cubicBezTo>
                <a:lnTo>
                  <a:pt x="1362075" y="647700"/>
                </a:lnTo>
                <a:cubicBezTo>
                  <a:pt x="1362075" y="710784"/>
                  <a:pt x="1310859" y="762000"/>
                  <a:pt x="1247775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5" name="Shape 3"/>
          <p:cNvSpPr/>
          <p:nvPr/>
        </p:nvSpPr>
        <p:spPr>
          <a:xfrm>
            <a:off x="5767388" y="2862263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5953" y="23812"/>
                </a:moveTo>
                <a:cubicBezTo>
                  <a:pt x="5953" y="10678"/>
                  <a:pt x="16632" y="0"/>
                  <a:pt x="29766" y="0"/>
                </a:cubicBezTo>
                <a:lnTo>
                  <a:pt x="113109" y="0"/>
                </a:lnTo>
                <a:cubicBezTo>
                  <a:pt x="126243" y="0"/>
                  <a:pt x="136922" y="10678"/>
                  <a:pt x="136922" y="23812"/>
                </a:cubicBezTo>
                <a:lnTo>
                  <a:pt x="136922" y="166688"/>
                </a:lnTo>
                <a:cubicBezTo>
                  <a:pt x="136922" y="179822"/>
                  <a:pt x="126243" y="190500"/>
                  <a:pt x="113109" y="190500"/>
                </a:cubicBezTo>
                <a:lnTo>
                  <a:pt x="29766" y="190500"/>
                </a:lnTo>
                <a:cubicBezTo>
                  <a:pt x="16632" y="190500"/>
                  <a:pt x="5953" y="179822"/>
                  <a:pt x="5953" y="166688"/>
                </a:cubicBezTo>
                <a:lnTo>
                  <a:pt x="5953" y="23812"/>
                </a:lnTo>
                <a:close/>
                <a:moveTo>
                  <a:pt x="29766" y="23812"/>
                </a:moveTo>
                <a:lnTo>
                  <a:pt x="29766" y="136922"/>
                </a:lnTo>
                <a:lnTo>
                  <a:pt x="113109" y="136922"/>
                </a:lnTo>
                <a:lnTo>
                  <a:pt x="113109" y="23812"/>
                </a:lnTo>
                <a:lnTo>
                  <a:pt x="29766" y="23812"/>
                </a:lnTo>
                <a:close/>
                <a:moveTo>
                  <a:pt x="71438" y="175617"/>
                </a:moveTo>
                <a:cubicBezTo>
                  <a:pt x="78023" y="175617"/>
                  <a:pt x="83344" y="170297"/>
                  <a:pt x="83344" y="163711"/>
                </a:cubicBezTo>
                <a:cubicBezTo>
                  <a:pt x="83344" y="157125"/>
                  <a:pt x="78023" y="151805"/>
                  <a:pt x="71438" y="151805"/>
                </a:cubicBezTo>
                <a:cubicBezTo>
                  <a:pt x="64852" y="151805"/>
                  <a:pt x="59531" y="157125"/>
                  <a:pt x="59531" y="163711"/>
                </a:cubicBezTo>
                <a:cubicBezTo>
                  <a:pt x="59531" y="170297"/>
                  <a:pt x="64852" y="175617"/>
                  <a:pt x="71438" y="17561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4"/>
          <p:cNvSpPr/>
          <p:nvPr/>
        </p:nvSpPr>
        <p:spPr>
          <a:xfrm>
            <a:off x="6072188" y="2728913"/>
            <a:ext cx="485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072188" y="2995613"/>
            <a:ext cx="466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根节点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86200" y="3567113"/>
            <a:ext cx="952500" cy="457200"/>
          </a:xfrm>
          <a:custGeom>
            <a:avLst/>
            <a:gdLst/>
            <a:ahLst/>
            <a:cxnLst/>
            <a:rect l="l" t="t" r="r" b="b"/>
            <a:pathLst>
              <a:path w="952500" h="457200">
                <a:moveTo>
                  <a:pt x="76202" y="0"/>
                </a:moveTo>
                <a:lnTo>
                  <a:pt x="876298" y="0"/>
                </a:lnTo>
                <a:cubicBezTo>
                  <a:pt x="918383" y="0"/>
                  <a:pt x="952500" y="34117"/>
                  <a:pt x="952500" y="76202"/>
                </a:cubicBezTo>
                <a:lnTo>
                  <a:pt x="952500" y="380998"/>
                </a:lnTo>
                <a:cubicBezTo>
                  <a:pt x="952500" y="423083"/>
                  <a:pt x="918383" y="457200"/>
                  <a:pt x="8762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9" name="Shape 7"/>
          <p:cNvSpPr/>
          <p:nvPr/>
        </p:nvSpPr>
        <p:spPr>
          <a:xfrm>
            <a:off x="4095750" y="371951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82689" y="2560"/>
                </a:moveTo>
                <a:cubicBezTo>
                  <a:pt x="79028" y="-833"/>
                  <a:pt x="73372" y="-833"/>
                  <a:pt x="69741" y="2560"/>
                </a:cubicBezTo>
                <a:lnTo>
                  <a:pt x="3066" y="64472"/>
                </a:lnTo>
                <a:cubicBezTo>
                  <a:pt x="208" y="67151"/>
                  <a:pt x="-744" y="71289"/>
                  <a:pt x="685" y="74920"/>
                </a:cubicBezTo>
                <a:cubicBezTo>
                  <a:pt x="2113" y="78551"/>
                  <a:pt x="5596" y="80962"/>
                  <a:pt x="9525" y="80962"/>
                </a:cubicBezTo>
                <a:lnTo>
                  <a:pt x="14288" y="80962"/>
                </a:lnTo>
                <a:lnTo>
                  <a:pt x="14288" y="133350"/>
                </a:lnTo>
                <a:cubicBezTo>
                  <a:pt x="14288" y="143857"/>
                  <a:pt x="22830" y="152400"/>
                  <a:pt x="33338" y="152400"/>
                </a:cubicBezTo>
                <a:lnTo>
                  <a:pt x="119062" y="152400"/>
                </a:lnTo>
                <a:cubicBezTo>
                  <a:pt x="129570" y="152400"/>
                  <a:pt x="138113" y="143857"/>
                  <a:pt x="138113" y="133350"/>
                </a:cubicBezTo>
                <a:lnTo>
                  <a:pt x="138113" y="80962"/>
                </a:lnTo>
                <a:lnTo>
                  <a:pt x="142875" y="80962"/>
                </a:lnTo>
                <a:cubicBezTo>
                  <a:pt x="146804" y="80962"/>
                  <a:pt x="150316" y="78551"/>
                  <a:pt x="151745" y="74920"/>
                </a:cubicBezTo>
                <a:cubicBezTo>
                  <a:pt x="153174" y="71289"/>
                  <a:pt x="152221" y="67121"/>
                  <a:pt x="149364" y="64472"/>
                </a:cubicBezTo>
                <a:lnTo>
                  <a:pt x="82689" y="2560"/>
                </a:lnTo>
                <a:close/>
                <a:moveTo>
                  <a:pt x="71438" y="95250"/>
                </a:moveTo>
                <a:lnTo>
                  <a:pt x="80962" y="95250"/>
                </a:lnTo>
                <a:cubicBezTo>
                  <a:pt x="88850" y="95250"/>
                  <a:pt x="95250" y="101650"/>
                  <a:pt x="95250" y="109537"/>
                </a:cubicBezTo>
                <a:lnTo>
                  <a:pt x="95250" y="138113"/>
                </a:lnTo>
                <a:lnTo>
                  <a:pt x="57150" y="138113"/>
                </a:lnTo>
                <a:lnTo>
                  <a:pt x="57150" y="109537"/>
                </a:lnTo>
                <a:cubicBezTo>
                  <a:pt x="57150" y="101650"/>
                  <a:pt x="63550" y="95250"/>
                  <a:pt x="71438" y="952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4343400" y="3681413"/>
            <a:ext cx="381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991100" y="3567113"/>
            <a:ext cx="952500" cy="457200"/>
          </a:xfrm>
          <a:custGeom>
            <a:avLst/>
            <a:gdLst/>
            <a:ahLst/>
            <a:cxnLst/>
            <a:rect l="l" t="t" r="r" b="b"/>
            <a:pathLst>
              <a:path w="952500" h="457200">
                <a:moveTo>
                  <a:pt x="76202" y="0"/>
                </a:moveTo>
                <a:lnTo>
                  <a:pt x="876298" y="0"/>
                </a:lnTo>
                <a:cubicBezTo>
                  <a:pt x="918383" y="0"/>
                  <a:pt x="952500" y="34117"/>
                  <a:pt x="952500" y="76202"/>
                </a:cubicBezTo>
                <a:lnTo>
                  <a:pt x="952500" y="380998"/>
                </a:lnTo>
                <a:cubicBezTo>
                  <a:pt x="952500" y="423083"/>
                  <a:pt x="918383" y="457200"/>
                  <a:pt x="8762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12" name="Shape 10"/>
          <p:cNvSpPr/>
          <p:nvPr/>
        </p:nvSpPr>
        <p:spPr>
          <a:xfrm>
            <a:off x="5210175" y="371951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14300" y="28575"/>
                </a:moveTo>
                <a:lnTo>
                  <a:pt x="76200" y="28575"/>
                </a:lnTo>
                <a:lnTo>
                  <a:pt x="76200" y="66675"/>
                </a:lnTo>
                <a:lnTo>
                  <a:pt x="114300" y="66675"/>
                </a:lnTo>
                <a:lnTo>
                  <a:pt x="114300" y="28575"/>
                </a:lnTo>
                <a:close/>
                <a:moveTo>
                  <a:pt x="133350" y="66675"/>
                </a:move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114300" y="9525"/>
                </a:lnTo>
                <a:cubicBezTo>
                  <a:pt x="124807" y="9525"/>
                  <a:pt x="133350" y="18068"/>
                  <a:pt x="133350" y="28575"/>
                </a:cubicBezTo>
                <a:lnTo>
                  <a:pt x="133350" y="66675"/>
                </a:lnTo>
                <a:close/>
                <a:moveTo>
                  <a:pt x="19050" y="85725"/>
                </a:moveTo>
                <a:lnTo>
                  <a:pt x="19050" y="123825"/>
                </a:lnTo>
                <a:lnTo>
                  <a:pt x="57150" y="123825"/>
                </a:lnTo>
                <a:lnTo>
                  <a:pt x="57150" y="85725"/>
                </a:lnTo>
                <a:lnTo>
                  <a:pt x="19050" y="85725"/>
                </a:lnTo>
                <a:close/>
                <a:moveTo>
                  <a:pt x="57150" y="66675"/>
                </a:moveTo>
                <a:lnTo>
                  <a:pt x="57150" y="28575"/>
                </a:lnTo>
                <a:lnTo>
                  <a:pt x="19050" y="28575"/>
                </a:lnTo>
                <a:lnTo>
                  <a:pt x="19050" y="66675"/>
                </a:lnTo>
                <a:lnTo>
                  <a:pt x="57150" y="66675"/>
                </a:lnTo>
                <a:close/>
                <a:moveTo>
                  <a:pt x="76200" y="85725"/>
                </a:moveTo>
                <a:lnTo>
                  <a:pt x="76200" y="123825"/>
                </a:lnTo>
                <a:lnTo>
                  <a:pt x="114300" y="123825"/>
                </a:lnTo>
                <a:lnTo>
                  <a:pt x="114300" y="85725"/>
                </a:lnTo>
                <a:lnTo>
                  <a:pt x="76200" y="8572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5448300" y="3681413"/>
            <a:ext cx="381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分类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96000" y="3567113"/>
            <a:ext cx="1104900" cy="457200"/>
          </a:xfrm>
          <a:custGeom>
            <a:avLst/>
            <a:gdLst/>
            <a:ahLst/>
            <a:cxnLst/>
            <a:rect l="l" t="t" r="r" b="b"/>
            <a:pathLst>
              <a:path w="1104900" h="457200">
                <a:moveTo>
                  <a:pt x="76202" y="0"/>
                </a:moveTo>
                <a:lnTo>
                  <a:pt x="1028698" y="0"/>
                </a:lnTo>
                <a:cubicBezTo>
                  <a:pt x="1070783" y="0"/>
                  <a:pt x="1104900" y="34117"/>
                  <a:pt x="1104900" y="76202"/>
                </a:cubicBezTo>
                <a:lnTo>
                  <a:pt x="1104900" y="380998"/>
                </a:lnTo>
                <a:cubicBezTo>
                  <a:pt x="1104900" y="423083"/>
                  <a:pt x="1070783" y="457200"/>
                  <a:pt x="10286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15" name="Shape 13"/>
          <p:cNvSpPr/>
          <p:nvPr/>
        </p:nvSpPr>
        <p:spPr>
          <a:xfrm>
            <a:off x="6286500" y="3719512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7144" y="-4762"/>
                </a:moveTo>
                <a:cubicBezTo>
                  <a:pt x="3185" y="-4762"/>
                  <a:pt x="0" y="-1578"/>
                  <a:pt x="0" y="2381"/>
                </a:cubicBezTo>
                <a:cubicBezTo>
                  <a:pt x="0" y="6340"/>
                  <a:pt x="3185" y="9525"/>
                  <a:pt x="7144" y="9525"/>
                </a:cubicBezTo>
                <a:lnTo>
                  <a:pt x="20628" y="9525"/>
                </a:lnTo>
                <a:cubicBezTo>
                  <a:pt x="21788" y="9525"/>
                  <a:pt x="22771" y="10358"/>
                  <a:pt x="22979" y="11490"/>
                </a:cubicBezTo>
                <a:lnTo>
                  <a:pt x="38487" y="96709"/>
                </a:lnTo>
                <a:cubicBezTo>
                  <a:pt x="40332" y="106888"/>
                  <a:pt x="49203" y="114300"/>
                  <a:pt x="59561" y="114300"/>
                </a:cubicBezTo>
                <a:lnTo>
                  <a:pt x="135731" y="114300"/>
                </a:lnTo>
                <a:cubicBezTo>
                  <a:pt x="139690" y="114300"/>
                  <a:pt x="142875" y="111115"/>
                  <a:pt x="142875" y="107156"/>
                </a:cubicBezTo>
                <a:cubicBezTo>
                  <a:pt x="142875" y="103197"/>
                  <a:pt x="139690" y="100013"/>
                  <a:pt x="135731" y="100013"/>
                </a:cubicBezTo>
                <a:lnTo>
                  <a:pt x="59561" y="100013"/>
                </a:lnTo>
                <a:cubicBezTo>
                  <a:pt x="56108" y="100013"/>
                  <a:pt x="53161" y="97542"/>
                  <a:pt x="52536" y="94149"/>
                </a:cubicBezTo>
                <a:lnTo>
                  <a:pt x="51018" y="85725"/>
                </a:lnTo>
                <a:lnTo>
                  <a:pt x="141387" y="85725"/>
                </a:lnTo>
                <a:cubicBezTo>
                  <a:pt x="150555" y="85725"/>
                  <a:pt x="158413" y="79206"/>
                  <a:pt x="160109" y="70187"/>
                </a:cubicBezTo>
                <a:lnTo>
                  <a:pt x="169337" y="20806"/>
                </a:lnTo>
                <a:cubicBezTo>
                  <a:pt x="170438" y="14942"/>
                  <a:pt x="165943" y="9525"/>
                  <a:pt x="159960" y="9525"/>
                </a:cubicBezTo>
                <a:lnTo>
                  <a:pt x="37118" y="9525"/>
                </a:lnTo>
                <a:lnTo>
                  <a:pt x="36999" y="8930"/>
                </a:lnTo>
                <a:cubicBezTo>
                  <a:pt x="35570" y="1012"/>
                  <a:pt x="28664" y="-4762"/>
                  <a:pt x="20598" y="-4762"/>
                </a:cubicBezTo>
                <a:lnTo>
                  <a:pt x="7144" y="-4762"/>
                </a:lnTo>
                <a:close/>
                <a:moveTo>
                  <a:pt x="61912" y="152400"/>
                </a:moveTo>
                <a:cubicBezTo>
                  <a:pt x="69798" y="152400"/>
                  <a:pt x="76200" y="145998"/>
                  <a:pt x="76200" y="138113"/>
                </a:cubicBezTo>
                <a:cubicBezTo>
                  <a:pt x="76200" y="130227"/>
                  <a:pt x="69798" y="123825"/>
                  <a:pt x="61912" y="123825"/>
                </a:cubicBezTo>
                <a:cubicBezTo>
                  <a:pt x="54027" y="123825"/>
                  <a:pt x="47625" y="130227"/>
                  <a:pt x="47625" y="138113"/>
                </a:cubicBezTo>
                <a:cubicBezTo>
                  <a:pt x="47625" y="145998"/>
                  <a:pt x="54027" y="152400"/>
                  <a:pt x="61912" y="152400"/>
                </a:cubicBezTo>
                <a:close/>
                <a:moveTo>
                  <a:pt x="128588" y="152400"/>
                </a:moveTo>
                <a:cubicBezTo>
                  <a:pt x="136473" y="152400"/>
                  <a:pt x="142875" y="145998"/>
                  <a:pt x="142875" y="138113"/>
                </a:cubicBezTo>
                <a:cubicBezTo>
                  <a:pt x="142875" y="130227"/>
                  <a:pt x="136473" y="123825"/>
                  <a:pt x="128588" y="123825"/>
                </a:cubicBezTo>
                <a:cubicBezTo>
                  <a:pt x="120702" y="123825"/>
                  <a:pt x="114300" y="130227"/>
                  <a:pt x="114300" y="138113"/>
                </a:cubicBezTo>
                <a:cubicBezTo>
                  <a:pt x="114300" y="145998"/>
                  <a:pt x="120702" y="152400"/>
                  <a:pt x="128588" y="1524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6553200" y="3681413"/>
            <a:ext cx="533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353300" y="3567113"/>
            <a:ext cx="952500" cy="457200"/>
          </a:xfrm>
          <a:custGeom>
            <a:avLst/>
            <a:gdLst/>
            <a:ahLst/>
            <a:cxnLst/>
            <a:rect l="l" t="t" r="r" b="b"/>
            <a:pathLst>
              <a:path w="952500" h="457200">
                <a:moveTo>
                  <a:pt x="76202" y="0"/>
                </a:moveTo>
                <a:lnTo>
                  <a:pt x="876298" y="0"/>
                </a:lnTo>
                <a:cubicBezTo>
                  <a:pt x="918383" y="0"/>
                  <a:pt x="952500" y="34117"/>
                  <a:pt x="952500" y="76202"/>
                </a:cubicBezTo>
                <a:lnTo>
                  <a:pt x="952500" y="380998"/>
                </a:lnTo>
                <a:cubicBezTo>
                  <a:pt x="952500" y="423083"/>
                  <a:pt x="918383" y="457200"/>
                  <a:pt x="8762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18" name="Shape 16"/>
          <p:cNvSpPr/>
          <p:nvPr/>
        </p:nvSpPr>
        <p:spPr>
          <a:xfrm>
            <a:off x="7572375" y="371951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7810500" y="3681413"/>
            <a:ext cx="381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2138363" y="4257675"/>
            <a:ext cx="847725" cy="352425"/>
          </a:xfrm>
          <a:custGeom>
            <a:avLst/>
            <a:gdLst/>
            <a:ahLst/>
            <a:cxnLst/>
            <a:rect l="l" t="t" r="r" b="b"/>
            <a:pathLst>
              <a:path w="847725" h="352425">
                <a:moveTo>
                  <a:pt x="76201" y="0"/>
                </a:moveTo>
                <a:lnTo>
                  <a:pt x="771524" y="0"/>
                </a:lnTo>
                <a:cubicBezTo>
                  <a:pt x="813609" y="0"/>
                  <a:pt x="847725" y="34116"/>
                  <a:pt x="847725" y="76201"/>
                </a:cubicBezTo>
                <a:lnTo>
                  <a:pt x="847725" y="276224"/>
                </a:lnTo>
                <a:cubicBezTo>
                  <a:pt x="847725" y="318309"/>
                  <a:pt x="813609" y="352425"/>
                  <a:pt x="771524" y="352425"/>
                </a:cubicBezTo>
                <a:lnTo>
                  <a:pt x="76201" y="352425"/>
                </a:lnTo>
                <a:cubicBezTo>
                  <a:pt x="34116" y="352425"/>
                  <a:pt x="0" y="318309"/>
                  <a:pt x="0" y="2762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2314575" y="43576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23825" y="61912"/>
                </a:moveTo>
                <a:cubicBezTo>
                  <a:pt x="123825" y="75575"/>
                  <a:pt x="119390" y="88196"/>
                  <a:pt x="111919" y="98435"/>
                </a:cubicBezTo>
                <a:lnTo>
                  <a:pt x="149602" y="136148"/>
                </a:lnTo>
                <a:cubicBezTo>
                  <a:pt x="153323" y="139869"/>
                  <a:pt x="153323" y="145911"/>
                  <a:pt x="149602" y="149632"/>
                </a:cubicBezTo>
                <a:cubicBezTo>
                  <a:pt x="145881" y="153353"/>
                  <a:pt x="139839" y="153353"/>
                  <a:pt x="136118" y="149632"/>
                </a:cubicBezTo>
                <a:lnTo>
                  <a:pt x="98435" y="111919"/>
                </a:lnTo>
                <a:cubicBezTo>
                  <a:pt x="88196" y="119390"/>
                  <a:pt x="75575" y="123825"/>
                  <a:pt x="61912" y="123825"/>
                </a:cubicBezTo>
                <a:cubicBezTo>
                  <a:pt x="27712" y="123825"/>
                  <a:pt x="0" y="96113"/>
                  <a:pt x="0" y="61912"/>
                </a:cubicBezTo>
                <a:cubicBezTo>
                  <a:pt x="0" y="27712"/>
                  <a:pt x="27712" y="0"/>
                  <a:pt x="61912" y="0"/>
                </a:cubicBezTo>
                <a:cubicBezTo>
                  <a:pt x="96113" y="0"/>
                  <a:pt x="123825" y="27712"/>
                  <a:pt x="123825" y="61912"/>
                </a:cubicBezTo>
                <a:close/>
                <a:moveTo>
                  <a:pt x="61912" y="104775"/>
                </a:moveTo>
                <a:cubicBezTo>
                  <a:pt x="85569" y="104775"/>
                  <a:pt x="104775" y="85569"/>
                  <a:pt x="104775" y="61912"/>
                </a:cubicBezTo>
                <a:cubicBezTo>
                  <a:pt x="104775" y="38256"/>
                  <a:pt x="85569" y="19050"/>
                  <a:pt x="61912" y="19050"/>
                </a:cubicBezTo>
                <a:cubicBezTo>
                  <a:pt x="38256" y="19050"/>
                  <a:pt x="19050" y="38256"/>
                  <a:pt x="19050" y="61912"/>
                </a:cubicBezTo>
                <a:cubicBezTo>
                  <a:pt x="19050" y="85569"/>
                  <a:pt x="38256" y="104775"/>
                  <a:pt x="61912" y="104775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22" name="Text 20"/>
          <p:cNvSpPr/>
          <p:nvPr/>
        </p:nvSpPr>
        <p:spPr>
          <a:xfrm>
            <a:off x="2562225" y="4338638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109913" y="4257675"/>
            <a:ext cx="1114425" cy="352425"/>
          </a:xfrm>
          <a:custGeom>
            <a:avLst/>
            <a:gdLst/>
            <a:ahLst/>
            <a:cxnLst/>
            <a:rect l="l" t="t" r="r" b="b"/>
            <a:pathLst>
              <a:path w="1114425" h="352425">
                <a:moveTo>
                  <a:pt x="76201" y="0"/>
                </a:moveTo>
                <a:lnTo>
                  <a:pt x="1038224" y="0"/>
                </a:lnTo>
                <a:cubicBezTo>
                  <a:pt x="1080309" y="0"/>
                  <a:pt x="1114425" y="34116"/>
                  <a:pt x="1114425" y="76201"/>
                </a:cubicBezTo>
                <a:lnTo>
                  <a:pt x="1114425" y="276224"/>
                </a:lnTo>
                <a:cubicBezTo>
                  <a:pt x="1114425" y="318309"/>
                  <a:pt x="1080309" y="352425"/>
                  <a:pt x="1038224" y="352425"/>
                </a:cubicBezTo>
                <a:lnTo>
                  <a:pt x="76201" y="352425"/>
                </a:lnTo>
                <a:cubicBezTo>
                  <a:pt x="34116" y="352425"/>
                  <a:pt x="0" y="318309"/>
                  <a:pt x="0" y="2762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3295650" y="435768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9954" y="38100"/>
                </a:moveTo>
                <a:lnTo>
                  <a:pt x="99745" y="23813"/>
                </a:lnTo>
                <a:lnTo>
                  <a:pt x="33635" y="23813"/>
                </a:lnTo>
                <a:lnTo>
                  <a:pt x="23426" y="38100"/>
                </a:lnTo>
                <a:lnTo>
                  <a:pt x="109954" y="38100"/>
                </a:lnTo>
                <a:close/>
                <a:moveTo>
                  <a:pt x="0" y="44202"/>
                </a:moveTo>
                <a:cubicBezTo>
                  <a:pt x="0" y="40243"/>
                  <a:pt x="1250" y="36374"/>
                  <a:pt x="3542" y="33129"/>
                </a:cubicBezTo>
                <a:lnTo>
                  <a:pt x="18127" y="12740"/>
                </a:lnTo>
                <a:cubicBezTo>
                  <a:pt x="21699" y="7739"/>
                  <a:pt x="27474" y="4763"/>
                  <a:pt x="33605" y="4763"/>
                </a:cubicBezTo>
                <a:lnTo>
                  <a:pt x="99715" y="4763"/>
                </a:lnTo>
                <a:cubicBezTo>
                  <a:pt x="105876" y="4763"/>
                  <a:pt x="111651" y="7739"/>
                  <a:pt x="115223" y="12740"/>
                </a:cubicBezTo>
                <a:lnTo>
                  <a:pt x="129778" y="33129"/>
                </a:lnTo>
                <a:cubicBezTo>
                  <a:pt x="132100" y="36374"/>
                  <a:pt x="133320" y="40243"/>
                  <a:pt x="133320" y="44202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44202"/>
                </a:ln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25" name="Text 23"/>
          <p:cNvSpPr/>
          <p:nvPr/>
        </p:nvSpPr>
        <p:spPr>
          <a:xfrm>
            <a:off x="3533775" y="4338638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348163" y="4257675"/>
            <a:ext cx="847725" cy="352425"/>
          </a:xfrm>
          <a:custGeom>
            <a:avLst/>
            <a:gdLst/>
            <a:ahLst/>
            <a:cxnLst/>
            <a:rect l="l" t="t" r="r" b="b"/>
            <a:pathLst>
              <a:path w="847725" h="352425">
                <a:moveTo>
                  <a:pt x="76201" y="0"/>
                </a:moveTo>
                <a:lnTo>
                  <a:pt x="771524" y="0"/>
                </a:lnTo>
                <a:cubicBezTo>
                  <a:pt x="813609" y="0"/>
                  <a:pt x="847725" y="34116"/>
                  <a:pt x="847725" y="76201"/>
                </a:cubicBezTo>
                <a:lnTo>
                  <a:pt x="847725" y="276224"/>
                </a:lnTo>
                <a:cubicBezTo>
                  <a:pt x="847725" y="318309"/>
                  <a:pt x="813609" y="352425"/>
                  <a:pt x="771524" y="352425"/>
                </a:cubicBezTo>
                <a:lnTo>
                  <a:pt x="76201" y="352425"/>
                </a:lnTo>
                <a:cubicBezTo>
                  <a:pt x="34116" y="352425"/>
                  <a:pt x="0" y="318309"/>
                  <a:pt x="0" y="2762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4524375" y="43576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38100"/>
                </a:moveTo>
                <a:lnTo>
                  <a:pt x="0" y="47625"/>
                </a:lnTo>
                <a:lnTo>
                  <a:pt x="152400" y="47625"/>
                </a:lnTo>
                <a:lnTo>
                  <a:pt x="152400" y="38100"/>
                </a:lnTo>
                <a:cubicBezTo>
                  <a:pt x="152400" y="27593"/>
                  <a:pt x="143857" y="19050"/>
                  <a:pt x="133350" y="19050"/>
                </a:cubicBez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close/>
                <a:moveTo>
                  <a:pt x="0" y="61912"/>
                </a:move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61912"/>
                </a:lnTo>
                <a:lnTo>
                  <a:pt x="0" y="61912"/>
                </a:lnTo>
                <a:close/>
                <a:moveTo>
                  <a:pt x="19050" y="107156"/>
                </a:moveTo>
                <a:cubicBezTo>
                  <a:pt x="19050" y="103197"/>
                  <a:pt x="22235" y="100013"/>
                  <a:pt x="26194" y="100013"/>
                </a:cubicBezTo>
                <a:lnTo>
                  <a:pt x="40481" y="100013"/>
                </a:lnTo>
                <a:cubicBezTo>
                  <a:pt x="44440" y="100013"/>
                  <a:pt x="47625" y="103197"/>
                  <a:pt x="47625" y="107156"/>
                </a:cubicBezTo>
                <a:cubicBezTo>
                  <a:pt x="47625" y="111115"/>
                  <a:pt x="44440" y="114300"/>
                  <a:pt x="40481" y="114300"/>
                </a:cubicBezTo>
                <a:lnTo>
                  <a:pt x="26194" y="114300"/>
                </a:lnTo>
                <a:cubicBezTo>
                  <a:pt x="22235" y="114300"/>
                  <a:pt x="19050" y="111115"/>
                  <a:pt x="19050" y="107156"/>
                </a:cubicBezTo>
                <a:close/>
                <a:moveTo>
                  <a:pt x="61912" y="107156"/>
                </a:moveTo>
                <a:cubicBezTo>
                  <a:pt x="61912" y="103197"/>
                  <a:pt x="65097" y="100013"/>
                  <a:pt x="69056" y="100013"/>
                </a:cubicBez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9056" y="114300"/>
                </a:lnTo>
                <a:cubicBezTo>
                  <a:pt x="65097" y="114300"/>
                  <a:pt x="61912" y="111115"/>
                  <a:pt x="61912" y="107156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28" name="Text 26"/>
          <p:cNvSpPr/>
          <p:nvPr/>
        </p:nvSpPr>
        <p:spPr>
          <a:xfrm>
            <a:off x="4772025" y="4338638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319713" y="4257675"/>
            <a:ext cx="847725" cy="352425"/>
          </a:xfrm>
          <a:custGeom>
            <a:avLst/>
            <a:gdLst/>
            <a:ahLst/>
            <a:cxnLst/>
            <a:rect l="l" t="t" r="r" b="b"/>
            <a:pathLst>
              <a:path w="847725" h="352425">
                <a:moveTo>
                  <a:pt x="76201" y="0"/>
                </a:moveTo>
                <a:lnTo>
                  <a:pt x="771524" y="0"/>
                </a:lnTo>
                <a:cubicBezTo>
                  <a:pt x="813609" y="0"/>
                  <a:pt x="847725" y="34116"/>
                  <a:pt x="847725" y="76201"/>
                </a:cubicBezTo>
                <a:lnTo>
                  <a:pt x="847725" y="276224"/>
                </a:lnTo>
                <a:cubicBezTo>
                  <a:pt x="847725" y="318309"/>
                  <a:pt x="813609" y="352425"/>
                  <a:pt x="771524" y="352425"/>
                </a:cubicBezTo>
                <a:lnTo>
                  <a:pt x="76201" y="352425"/>
                </a:lnTo>
                <a:cubicBezTo>
                  <a:pt x="34116" y="352425"/>
                  <a:pt x="0" y="318309"/>
                  <a:pt x="0" y="2762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514975" y="4357688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38100" y="76200"/>
                </a:moveTo>
                <a:cubicBezTo>
                  <a:pt x="38100" y="70943"/>
                  <a:pt x="33832" y="66675"/>
                  <a:pt x="28575" y="66675"/>
                </a:cubicBezTo>
                <a:cubicBezTo>
                  <a:pt x="23318" y="66675"/>
                  <a:pt x="19050" y="70943"/>
                  <a:pt x="19050" y="76200"/>
                </a:cubicBezTo>
                <a:cubicBezTo>
                  <a:pt x="19050" y="81457"/>
                  <a:pt x="23318" y="85725"/>
                  <a:pt x="28575" y="85725"/>
                </a:cubicBezTo>
                <a:cubicBezTo>
                  <a:pt x="33832" y="85725"/>
                  <a:pt x="38100" y="81457"/>
                  <a:pt x="38100" y="76200"/>
                </a:cubicBezTo>
                <a:close/>
                <a:moveTo>
                  <a:pt x="47625" y="76200"/>
                </a:moveTo>
                <a:cubicBezTo>
                  <a:pt x="47625" y="80159"/>
                  <a:pt x="50810" y="83344"/>
                  <a:pt x="54769" y="83344"/>
                </a:cubicBezTo>
                <a:lnTo>
                  <a:pt x="88106" y="83344"/>
                </a:lnTo>
                <a:cubicBezTo>
                  <a:pt x="92065" y="83344"/>
                  <a:pt x="95250" y="80159"/>
                  <a:pt x="95250" y="76200"/>
                </a:cubicBezTo>
                <a:cubicBezTo>
                  <a:pt x="95250" y="72241"/>
                  <a:pt x="92065" y="69056"/>
                  <a:pt x="88106" y="69056"/>
                </a:cubicBezTo>
                <a:lnTo>
                  <a:pt x="54769" y="69056"/>
                </a:lnTo>
                <a:cubicBezTo>
                  <a:pt x="50810" y="69056"/>
                  <a:pt x="47625" y="72241"/>
                  <a:pt x="47625" y="76200"/>
                </a:cubicBezTo>
                <a:close/>
                <a:moveTo>
                  <a:pt x="47625" y="114300"/>
                </a:moveTo>
                <a:cubicBezTo>
                  <a:pt x="47625" y="118259"/>
                  <a:pt x="50810" y="121444"/>
                  <a:pt x="54769" y="121444"/>
                </a:cubicBezTo>
                <a:lnTo>
                  <a:pt x="88106" y="121444"/>
                </a:lnTo>
                <a:cubicBezTo>
                  <a:pt x="92065" y="121444"/>
                  <a:pt x="95250" y="118259"/>
                  <a:pt x="95250" y="114300"/>
                </a:cubicBezTo>
                <a:cubicBezTo>
                  <a:pt x="95250" y="110341"/>
                  <a:pt x="92065" y="107156"/>
                  <a:pt x="88106" y="107156"/>
                </a:cubicBezTo>
                <a:lnTo>
                  <a:pt x="54769" y="107156"/>
                </a:lnTo>
                <a:cubicBezTo>
                  <a:pt x="50810" y="107156"/>
                  <a:pt x="47625" y="110341"/>
                  <a:pt x="47625" y="114300"/>
                </a:cubicBezTo>
                <a:close/>
                <a:moveTo>
                  <a:pt x="28575" y="123825"/>
                </a:moveTo>
                <a:cubicBezTo>
                  <a:pt x="33832" y="123825"/>
                  <a:pt x="38100" y="119557"/>
                  <a:pt x="38100" y="114300"/>
                </a:cubicBezTo>
                <a:cubicBezTo>
                  <a:pt x="38100" y="109043"/>
                  <a:pt x="33832" y="104775"/>
                  <a:pt x="28575" y="104775"/>
                </a:cubicBezTo>
                <a:cubicBezTo>
                  <a:pt x="23318" y="104775"/>
                  <a:pt x="19050" y="109043"/>
                  <a:pt x="19050" y="114300"/>
                </a:cubicBezTo>
                <a:cubicBezTo>
                  <a:pt x="19050" y="119557"/>
                  <a:pt x="23318" y="123825"/>
                  <a:pt x="28575" y="123825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31" name="Text 29"/>
          <p:cNvSpPr/>
          <p:nvPr/>
        </p:nvSpPr>
        <p:spPr>
          <a:xfrm>
            <a:off x="5743575" y="4338638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291263" y="4257675"/>
            <a:ext cx="847725" cy="352425"/>
          </a:xfrm>
          <a:custGeom>
            <a:avLst/>
            <a:gdLst/>
            <a:ahLst/>
            <a:cxnLst/>
            <a:rect l="l" t="t" r="r" b="b"/>
            <a:pathLst>
              <a:path w="847725" h="352425">
                <a:moveTo>
                  <a:pt x="76201" y="0"/>
                </a:moveTo>
                <a:lnTo>
                  <a:pt x="771524" y="0"/>
                </a:lnTo>
                <a:cubicBezTo>
                  <a:pt x="813609" y="0"/>
                  <a:pt x="847725" y="34116"/>
                  <a:pt x="847725" y="76201"/>
                </a:cubicBezTo>
                <a:lnTo>
                  <a:pt x="847725" y="276224"/>
                </a:lnTo>
                <a:cubicBezTo>
                  <a:pt x="847725" y="318309"/>
                  <a:pt x="813609" y="352425"/>
                  <a:pt x="771524" y="352425"/>
                </a:cubicBezTo>
                <a:lnTo>
                  <a:pt x="76201" y="352425"/>
                </a:lnTo>
                <a:cubicBezTo>
                  <a:pt x="34116" y="352425"/>
                  <a:pt x="0" y="318309"/>
                  <a:pt x="0" y="2762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FEDD4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467475" y="43576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4736" y="10061"/>
                </a:moveTo>
                <a:cubicBezTo>
                  <a:pt x="36076" y="8245"/>
                  <a:pt x="38219" y="7144"/>
                  <a:pt x="40481" y="7144"/>
                </a:cubicBezTo>
                <a:lnTo>
                  <a:pt x="111919" y="7144"/>
                </a:lnTo>
                <a:cubicBezTo>
                  <a:pt x="114181" y="7144"/>
                  <a:pt x="116324" y="8215"/>
                  <a:pt x="117664" y="10061"/>
                </a:cubicBezTo>
                <a:lnTo>
                  <a:pt x="151001" y="55305"/>
                </a:lnTo>
                <a:cubicBezTo>
                  <a:pt x="153025" y="58043"/>
                  <a:pt x="152817" y="61823"/>
                  <a:pt x="150555" y="64353"/>
                </a:cubicBezTo>
                <a:lnTo>
                  <a:pt x="81498" y="140553"/>
                </a:lnTo>
                <a:cubicBezTo>
                  <a:pt x="80159" y="142042"/>
                  <a:pt x="78224" y="142905"/>
                  <a:pt x="76200" y="142905"/>
                </a:cubicBezTo>
                <a:cubicBezTo>
                  <a:pt x="74176" y="142905"/>
                  <a:pt x="72271" y="142042"/>
                  <a:pt x="70902" y="140553"/>
                </a:cubicBezTo>
                <a:lnTo>
                  <a:pt x="1845" y="64353"/>
                </a:lnTo>
                <a:cubicBezTo>
                  <a:pt x="-446" y="61823"/>
                  <a:pt x="-625" y="58043"/>
                  <a:pt x="1399" y="55305"/>
                </a:cubicBezTo>
                <a:lnTo>
                  <a:pt x="34736" y="10061"/>
                </a:lnTo>
                <a:close/>
                <a:moveTo>
                  <a:pt x="46196" y="21908"/>
                </a:moveTo>
                <a:cubicBezTo>
                  <a:pt x="45214" y="22652"/>
                  <a:pt x="44946" y="23991"/>
                  <a:pt x="45571" y="25033"/>
                </a:cubicBezTo>
                <a:lnTo>
                  <a:pt x="62657" y="53519"/>
                </a:lnTo>
                <a:lnTo>
                  <a:pt x="18842" y="57150"/>
                </a:lnTo>
                <a:cubicBezTo>
                  <a:pt x="17621" y="57239"/>
                  <a:pt x="16669" y="58281"/>
                  <a:pt x="16669" y="59531"/>
                </a:cubicBezTo>
                <a:cubicBezTo>
                  <a:pt x="16669" y="60781"/>
                  <a:pt x="17621" y="61793"/>
                  <a:pt x="18842" y="61912"/>
                </a:cubicBezTo>
                <a:lnTo>
                  <a:pt x="75992" y="66675"/>
                </a:lnTo>
                <a:cubicBezTo>
                  <a:pt x="76111" y="66675"/>
                  <a:pt x="76260" y="66675"/>
                  <a:pt x="76379" y="66675"/>
                </a:cubicBezTo>
                <a:lnTo>
                  <a:pt x="133529" y="61912"/>
                </a:lnTo>
                <a:cubicBezTo>
                  <a:pt x="134749" y="61823"/>
                  <a:pt x="135701" y="60781"/>
                  <a:pt x="135701" y="59531"/>
                </a:cubicBezTo>
                <a:cubicBezTo>
                  <a:pt x="135701" y="58281"/>
                  <a:pt x="134749" y="57269"/>
                  <a:pt x="133529" y="57150"/>
                </a:cubicBezTo>
                <a:lnTo>
                  <a:pt x="89714" y="53489"/>
                </a:lnTo>
                <a:lnTo>
                  <a:pt x="106799" y="25033"/>
                </a:lnTo>
                <a:cubicBezTo>
                  <a:pt x="107424" y="23991"/>
                  <a:pt x="107156" y="22622"/>
                  <a:pt x="106174" y="21908"/>
                </a:cubicBezTo>
                <a:cubicBezTo>
                  <a:pt x="105192" y="21193"/>
                  <a:pt x="103823" y="21312"/>
                  <a:pt x="102989" y="22205"/>
                </a:cubicBezTo>
                <a:lnTo>
                  <a:pt x="76200" y="51256"/>
                </a:lnTo>
                <a:lnTo>
                  <a:pt x="49381" y="22205"/>
                </a:lnTo>
                <a:cubicBezTo>
                  <a:pt x="48548" y="21312"/>
                  <a:pt x="47179" y="21193"/>
                  <a:pt x="46196" y="21908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34" name="Text 32"/>
          <p:cNvSpPr/>
          <p:nvPr/>
        </p:nvSpPr>
        <p:spPr>
          <a:xfrm>
            <a:off x="6715125" y="4338638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珠宝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262813" y="4257675"/>
            <a:ext cx="847725" cy="352425"/>
          </a:xfrm>
          <a:custGeom>
            <a:avLst/>
            <a:gdLst/>
            <a:ahLst/>
            <a:cxnLst/>
            <a:rect l="l" t="t" r="r" b="b"/>
            <a:pathLst>
              <a:path w="847725" h="352425">
                <a:moveTo>
                  <a:pt x="76201" y="0"/>
                </a:moveTo>
                <a:lnTo>
                  <a:pt x="771524" y="0"/>
                </a:lnTo>
                <a:cubicBezTo>
                  <a:pt x="813609" y="0"/>
                  <a:pt x="847725" y="34116"/>
                  <a:pt x="847725" y="76201"/>
                </a:cubicBezTo>
                <a:lnTo>
                  <a:pt x="847725" y="276224"/>
                </a:lnTo>
                <a:cubicBezTo>
                  <a:pt x="847725" y="318309"/>
                  <a:pt x="813609" y="352425"/>
                  <a:pt x="771524" y="352425"/>
                </a:cubicBezTo>
                <a:lnTo>
                  <a:pt x="76201" y="352425"/>
                </a:lnTo>
                <a:cubicBezTo>
                  <a:pt x="34116" y="352425"/>
                  <a:pt x="0" y="318309"/>
                  <a:pt x="0" y="2762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FEDD4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7419975" y="4357688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33350" y="19050"/>
                </a:moveTo>
                <a:cubicBezTo>
                  <a:pt x="164902" y="19050"/>
                  <a:pt x="190500" y="44648"/>
                  <a:pt x="190500" y="76200"/>
                </a:cubicBezTo>
                <a:cubicBezTo>
                  <a:pt x="190500" y="107752"/>
                  <a:pt x="164902" y="133350"/>
                  <a:pt x="133350" y="133350"/>
                </a:cubicBezTo>
                <a:lnTo>
                  <a:pt x="57150" y="133350"/>
                </a:lnTo>
                <a:cubicBezTo>
                  <a:pt x="25598" y="133350"/>
                  <a:pt x="0" y="107752"/>
                  <a:pt x="0" y="76200"/>
                </a:cubicBezTo>
                <a:cubicBezTo>
                  <a:pt x="0" y="44648"/>
                  <a:pt x="25598" y="19050"/>
                  <a:pt x="57150" y="19050"/>
                </a:cubicBezTo>
                <a:lnTo>
                  <a:pt x="133350" y="19050"/>
                </a:lnTo>
                <a:close/>
                <a:moveTo>
                  <a:pt x="57150" y="52388"/>
                </a:moveTo>
                <a:cubicBezTo>
                  <a:pt x="53191" y="52388"/>
                  <a:pt x="50006" y="55572"/>
                  <a:pt x="50006" y="59531"/>
                </a:cubicBezTo>
                <a:lnTo>
                  <a:pt x="50006" y="69056"/>
                </a:lnTo>
                <a:lnTo>
                  <a:pt x="40481" y="69056"/>
                </a:lnTo>
                <a:cubicBezTo>
                  <a:pt x="36522" y="69056"/>
                  <a:pt x="33338" y="72241"/>
                  <a:pt x="33338" y="76200"/>
                </a:cubicBezTo>
                <a:cubicBezTo>
                  <a:pt x="33338" y="80159"/>
                  <a:pt x="36522" y="83344"/>
                  <a:pt x="40481" y="83344"/>
                </a:cubicBezTo>
                <a:lnTo>
                  <a:pt x="50006" y="83344"/>
                </a:lnTo>
                <a:lnTo>
                  <a:pt x="50006" y="92869"/>
                </a:lnTo>
                <a:cubicBezTo>
                  <a:pt x="50006" y="96828"/>
                  <a:pt x="53191" y="100013"/>
                  <a:pt x="57150" y="100013"/>
                </a:cubicBezTo>
                <a:cubicBezTo>
                  <a:pt x="61109" y="100013"/>
                  <a:pt x="64294" y="96828"/>
                  <a:pt x="64294" y="92869"/>
                </a:cubicBezTo>
                <a:lnTo>
                  <a:pt x="64294" y="83344"/>
                </a:lnTo>
                <a:lnTo>
                  <a:pt x="73819" y="83344"/>
                </a:lnTo>
                <a:cubicBezTo>
                  <a:pt x="77778" y="83344"/>
                  <a:pt x="80962" y="80159"/>
                  <a:pt x="80962" y="76200"/>
                </a:cubicBezTo>
                <a:cubicBezTo>
                  <a:pt x="80962" y="72241"/>
                  <a:pt x="77778" y="69056"/>
                  <a:pt x="73819" y="69056"/>
                </a:cubicBezTo>
                <a:lnTo>
                  <a:pt x="64294" y="69056"/>
                </a:lnTo>
                <a:lnTo>
                  <a:pt x="64294" y="59531"/>
                </a:lnTo>
                <a:cubicBezTo>
                  <a:pt x="64294" y="55572"/>
                  <a:pt x="61109" y="52388"/>
                  <a:pt x="57150" y="52388"/>
                </a:cubicBezTo>
                <a:close/>
                <a:moveTo>
                  <a:pt x="128588" y="80962"/>
                </a:moveTo>
                <a:cubicBezTo>
                  <a:pt x="123331" y="80962"/>
                  <a:pt x="119062" y="85231"/>
                  <a:pt x="119062" y="90488"/>
                </a:cubicBezTo>
                <a:cubicBezTo>
                  <a:pt x="119062" y="95744"/>
                  <a:pt x="123331" y="100013"/>
                  <a:pt x="128588" y="100013"/>
                </a:cubicBezTo>
                <a:cubicBezTo>
                  <a:pt x="133844" y="100013"/>
                  <a:pt x="138113" y="95744"/>
                  <a:pt x="138113" y="90488"/>
                </a:cubicBezTo>
                <a:cubicBezTo>
                  <a:pt x="138113" y="85231"/>
                  <a:pt x="133844" y="80962"/>
                  <a:pt x="128588" y="80962"/>
                </a:cubicBezTo>
                <a:close/>
                <a:moveTo>
                  <a:pt x="147638" y="52388"/>
                </a:moveTo>
                <a:cubicBezTo>
                  <a:pt x="142381" y="52388"/>
                  <a:pt x="138113" y="56656"/>
                  <a:pt x="138113" y="61912"/>
                </a:cubicBezTo>
                <a:cubicBezTo>
                  <a:pt x="138113" y="67169"/>
                  <a:pt x="142381" y="71438"/>
                  <a:pt x="147638" y="71438"/>
                </a:cubicBezTo>
                <a:cubicBezTo>
                  <a:pt x="152894" y="71438"/>
                  <a:pt x="157163" y="67169"/>
                  <a:pt x="157163" y="61912"/>
                </a:cubicBezTo>
                <a:cubicBezTo>
                  <a:pt x="157163" y="56656"/>
                  <a:pt x="152894" y="52388"/>
                  <a:pt x="147638" y="52388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37" name="Text 35"/>
          <p:cNvSpPr/>
          <p:nvPr/>
        </p:nvSpPr>
        <p:spPr>
          <a:xfrm>
            <a:off x="7686675" y="4338638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234363" y="4257675"/>
            <a:ext cx="847725" cy="352425"/>
          </a:xfrm>
          <a:custGeom>
            <a:avLst/>
            <a:gdLst/>
            <a:ahLst/>
            <a:cxnLst/>
            <a:rect l="l" t="t" r="r" b="b"/>
            <a:pathLst>
              <a:path w="847725" h="352425">
                <a:moveTo>
                  <a:pt x="76201" y="0"/>
                </a:moveTo>
                <a:lnTo>
                  <a:pt x="771524" y="0"/>
                </a:lnTo>
                <a:cubicBezTo>
                  <a:pt x="813609" y="0"/>
                  <a:pt x="847725" y="34116"/>
                  <a:pt x="847725" y="76201"/>
                </a:cubicBezTo>
                <a:lnTo>
                  <a:pt x="847725" y="276224"/>
                </a:lnTo>
                <a:cubicBezTo>
                  <a:pt x="847725" y="318309"/>
                  <a:pt x="813609" y="352425"/>
                  <a:pt x="771524" y="352425"/>
                </a:cubicBezTo>
                <a:lnTo>
                  <a:pt x="76201" y="352425"/>
                </a:lnTo>
                <a:cubicBezTo>
                  <a:pt x="34116" y="352425"/>
                  <a:pt x="0" y="318309"/>
                  <a:pt x="0" y="2762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FEDD4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8420100" y="435768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28575"/>
                </a:moveTo>
                <a:cubicBezTo>
                  <a:pt x="0" y="18068"/>
                  <a:pt x="8543" y="9525"/>
                  <a:pt x="19050" y="9525"/>
                </a:cubicBezTo>
                <a:lnTo>
                  <a:pt x="114300" y="9525"/>
                </a:lnTo>
                <a:cubicBezTo>
                  <a:pt x="124807" y="9525"/>
                  <a:pt x="133350" y="18068"/>
                  <a:pt x="133350" y="28575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28575"/>
                </a:lnTo>
                <a:close/>
                <a:moveTo>
                  <a:pt x="14288" y="109537"/>
                </a:moveTo>
                <a:lnTo>
                  <a:pt x="14288" y="119062"/>
                </a:lnTo>
                <a:cubicBezTo>
                  <a:pt x="14288" y="121682"/>
                  <a:pt x="16431" y="123825"/>
                  <a:pt x="19050" y="123825"/>
                </a:cubicBezTo>
                <a:lnTo>
                  <a:pt x="28575" y="123825"/>
                </a:lnTo>
                <a:cubicBezTo>
                  <a:pt x="31194" y="123825"/>
                  <a:pt x="33338" y="121682"/>
                  <a:pt x="33338" y="119062"/>
                </a:cubicBezTo>
                <a:lnTo>
                  <a:pt x="33338" y="109537"/>
                </a:lnTo>
                <a:cubicBezTo>
                  <a:pt x="33338" y="106918"/>
                  <a:pt x="31194" y="104775"/>
                  <a:pt x="28575" y="104775"/>
                </a:cubicBezTo>
                <a:lnTo>
                  <a:pt x="19050" y="104775"/>
                </a:lnTo>
                <a:cubicBezTo>
                  <a:pt x="16431" y="104775"/>
                  <a:pt x="14288" y="106918"/>
                  <a:pt x="14288" y="109537"/>
                </a:cubicBezTo>
                <a:close/>
                <a:moveTo>
                  <a:pt x="104775" y="104775"/>
                </a:moveTo>
                <a:cubicBezTo>
                  <a:pt x="102156" y="104775"/>
                  <a:pt x="100013" y="106918"/>
                  <a:pt x="100013" y="109537"/>
                </a:cubicBezTo>
                <a:lnTo>
                  <a:pt x="100013" y="119062"/>
                </a:lnTo>
                <a:cubicBezTo>
                  <a:pt x="100013" y="121682"/>
                  <a:pt x="102156" y="123825"/>
                  <a:pt x="104775" y="123825"/>
                </a:cubicBezTo>
                <a:lnTo>
                  <a:pt x="114300" y="123825"/>
                </a:lnTo>
                <a:cubicBezTo>
                  <a:pt x="116919" y="123825"/>
                  <a:pt x="119062" y="121682"/>
                  <a:pt x="119062" y="119062"/>
                </a:cubicBezTo>
                <a:lnTo>
                  <a:pt x="119062" y="109537"/>
                </a:lnTo>
                <a:cubicBezTo>
                  <a:pt x="119062" y="106918"/>
                  <a:pt x="116919" y="104775"/>
                  <a:pt x="114300" y="104775"/>
                </a:cubicBezTo>
                <a:lnTo>
                  <a:pt x="104775" y="104775"/>
                </a:lnTo>
                <a:close/>
                <a:moveTo>
                  <a:pt x="14288" y="71438"/>
                </a:moveTo>
                <a:lnTo>
                  <a:pt x="14288" y="80962"/>
                </a:lnTo>
                <a:cubicBezTo>
                  <a:pt x="14288" y="83582"/>
                  <a:pt x="16431" y="85725"/>
                  <a:pt x="19050" y="85725"/>
                </a:cubicBezTo>
                <a:lnTo>
                  <a:pt x="28575" y="85725"/>
                </a:lnTo>
                <a:cubicBezTo>
                  <a:pt x="31194" y="85725"/>
                  <a:pt x="33338" y="83582"/>
                  <a:pt x="33338" y="80962"/>
                </a:cubicBezTo>
                <a:lnTo>
                  <a:pt x="33338" y="71438"/>
                </a:lnTo>
                <a:cubicBezTo>
                  <a:pt x="33338" y="68818"/>
                  <a:pt x="31194" y="66675"/>
                  <a:pt x="28575" y="66675"/>
                </a:cubicBezTo>
                <a:lnTo>
                  <a:pt x="19050" y="66675"/>
                </a:lnTo>
                <a:cubicBezTo>
                  <a:pt x="16431" y="66675"/>
                  <a:pt x="14288" y="68818"/>
                  <a:pt x="14288" y="71438"/>
                </a:cubicBezTo>
                <a:close/>
                <a:moveTo>
                  <a:pt x="104775" y="66675"/>
                </a:moveTo>
                <a:cubicBezTo>
                  <a:pt x="102156" y="66675"/>
                  <a:pt x="100013" y="68818"/>
                  <a:pt x="100013" y="71438"/>
                </a:cubicBezTo>
                <a:lnTo>
                  <a:pt x="100013" y="80962"/>
                </a:lnTo>
                <a:cubicBezTo>
                  <a:pt x="100013" y="83582"/>
                  <a:pt x="102156" y="85725"/>
                  <a:pt x="104775" y="85725"/>
                </a:cubicBezTo>
                <a:lnTo>
                  <a:pt x="114300" y="85725"/>
                </a:lnTo>
                <a:cubicBezTo>
                  <a:pt x="116919" y="85725"/>
                  <a:pt x="119062" y="83582"/>
                  <a:pt x="119062" y="80962"/>
                </a:cubicBezTo>
                <a:lnTo>
                  <a:pt x="119062" y="71438"/>
                </a:lnTo>
                <a:cubicBezTo>
                  <a:pt x="119062" y="68818"/>
                  <a:pt x="116919" y="66675"/>
                  <a:pt x="114300" y="66675"/>
                </a:cubicBezTo>
                <a:lnTo>
                  <a:pt x="104775" y="66675"/>
                </a:lnTo>
                <a:close/>
                <a:moveTo>
                  <a:pt x="14288" y="33338"/>
                </a:moveTo>
                <a:lnTo>
                  <a:pt x="14288" y="42863"/>
                </a:lnTo>
                <a:cubicBezTo>
                  <a:pt x="14288" y="45482"/>
                  <a:pt x="16431" y="47625"/>
                  <a:pt x="19050" y="47625"/>
                </a:cubicBezTo>
                <a:lnTo>
                  <a:pt x="28575" y="47625"/>
                </a:lnTo>
                <a:cubicBezTo>
                  <a:pt x="31194" y="47625"/>
                  <a:pt x="33338" y="45482"/>
                  <a:pt x="33338" y="42863"/>
                </a:cubicBezTo>
                <a:lnTo>
                  <a:pt x="33338" y="33338"/>
                </a:lnTo>
                <a:cubicBezTo>
                  <a:pt x="33338" y="30718"/>
                  <a:pt x="31194" y="28575"/>
                  <a:pt x="28575" y="28575"/>
                </a:cubicBezTo>
                <a:lnTo>
                  <a:pt x="19050" y="28575"/>
                </a:lnTo>
                <a:cubicBezTo>
                  <a:pt x="16431" y="28575"/>
                  <a:pt x="14288" y="30718"/>
                  <a:pt x="14288" y="33338"/>
                </a:cubicBezTo>
                <a:close/>
                <a:moveTo>
                  <a:pt x="104775" y="28575"/>
                </a:moveTo>
                <a:cubicBezTo>
                  <a:pt x="102156" y="28575"/>
                  <a:pt x="100013" y="30718"/>
                  <a:pt x="100013" y="33338"/>
                </a:cubicBezTo>
                <a:lnTo>
                  <a:pt x="100013" y="42863"/>
                </a:lnTo>
                <a:cubicBezTo>
                  <a:pt x="100013" y="45482"/>
                  <a:pt x="102156" y="47625"/>
                  <a:pt x="104775" y="47625"/>
                </a:cubicBezTo>
                <a:lnTo>
                  <a:pt x="114300" y="47625"/>
                </a:lnTo>
                <a:cubicBezTo>
                  <a:pt x="116919" y="47625"/>
                  <a:pt x="119062" y="45482"/>
                  <a:pt x="119062" y="42863"/>
                </a:cubicBezTo>
                <a:lnTo>
                  <a:pt x="119062" y="33338"/>
                </a:lnTo>
                <a:cubicBezTo>
                  <a:pt x="119062" y="30718"/>
                  <a:pt x="116919" y="28575"/>
                  <a:pt x="114300" y="28575"/>
                </a:cubicBezTo>
                <a:lnTo>
                  <a:pt x="104775" y="28575"/>
                </a:ln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40" name="Text 38"/>
          <p:cNvSpPr/>
          <p:nvPr/>
        </p:nvSpPr>
        <p:spPr>
          <a:xfrm>
            <a:off x="8658225" y="4338638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电影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9205913" y="4257675"/>
            <a:ext cx="847725" cy="352425"/>
          </a:xfrm>
          <a:custGeom>
            <a:avLst/>
            <a:gdLst/>
            <a:ahLst/>
            <a:cxnLst/>
            <a:rect l="l" t="t" r="r" b="b"/>
            <a:pathLst>
              <a:path w="847725" h="352425">
                <a:moveTo>
                  <a:pt x="76201" y="0"/>
                </a:moveTo>
                <a:lnTo>
                  <a:pt x="771524" y="0"/>
                </a:lnTo>
                <a:cubicBezTo>
                  <a:pt x="813609" y="0"/>
                  <a:pt x="847725" y="34116"/>
                  <a:pt x="847725" y="76201"/>
                </a:cubicBezTo>
                <a:lnTo>
                  <a:pt x="847725" y="276224"/>
                </a:lnTo>
                <a:cubicBezTo>
                  <a:pt x="847725" y="318309"/>
                  <a:pt x="813609" y="352425"/>
                  <a:pt x="771524" y="352425"/>
                </a:cubicBezTo>
                <a:lnTo>
                  <a:pt x="76201" y="352425"/>
                </a:lnTo>
                <a:cubicBezTo>
                  <a:pt x="34116" y="352425"/>
                  <a:pt x="0" y="318309"/>
                  <a:pt x="0" y="2762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FEDD4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9372600" y="4357688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66705" y="28902"/>
                </a:moveTo>
                <a:lnTo>
                  <a:pt x="66705" y="43666"/>
                </a:lnTo>
                <a:lnTo>
                  <a:pt x="66854" y="43815"/>
                </a:lnTo>
                <a:cubicBezTo>
                  <a:pt x="68788" y="19288"/>
                  <a:pt x="89297" y="0"/>
                  <a:pt x="114330" y="0"/>
                </a:cubicBezTo>
                <a:cubicBezTo>
                  <a:pt x="120313" y="0"/>
                  <a:pt x="126057" y="1101"/>
                  <a:pt x="131326" y="3125"/>
                </a:cubicBezTo>
                <a:cubicBezTo>
                  <a:pt x="134303" y="4256"/>
                  <a:pt x="134838" y="8037"/>
                  <a:pt x="132606" y="10299"/>
                </a:cubicBezTo>
                <a:lnTo>
                  <a:pt x="106204" y="36701"/>
                </a:lnTo>
                <a:cubicBezTo>
                  <a:pt x="105311" y="37594"/>
                  <a:pt x="104805" y="38814"/>
                  <a:pt x="104805" y="40065"/>
                </a:cubicBezTo>
                <a:lnTo>
                  <a:pt x="104805" y="52388"/>
                </a:lnTo>
                <a:cubicBezTo>
                  <a:pt x="104805" y="55007"/>
                  <a:pt x="106948" y="57150"/>
                  <a:pt x="109567" y="57150"/>
                </a:cubicBezTo>
                <a:lnTo>
                  <a:pt x="121890" y="57150"/>
                </a:lnTo>
                <a:cubicBezTo>
                  <a:pt x="123140" y="57150"/>
                  <a:pt x="124361" y="56644"/>
                  <a:pt x="125254" y="55751"/>
                </a:cubicBezTo>
                <a:lnTo>
                  <a:pt x="151656" y="29349"/>
                </a:lnTo>
                <a:cubicBezTo>
                  <a:pt x="153918" y="27087"/>
                  <a:pt x="157698" y="27652"/>
                  <a:pt x="158829" y="30629"/>
                </a:cubicBezTo>
                <a:cubicBezTo>
                  <a:pt x="160853" y="35897"/>
                  <a:pt x="161955" y="41642"/>
                  <a:pt x="161955" y="47625"/>
                </a:cubicBezTo>
                <a:cubicBezTo>
                  <a:pt x="161955" y="65663"/>
                  <a:pt x="151924" y="81379"/>
                  <a:pt x="137100" y="89446"/>
                </a:cubicBezTo>
                <a:lnTo>
                  <a:pt x="161359" y="113705"/>
                </a:lnTo>
                <a:cubicBezTo>
                  <a:pt x="166926" y="119271"/>
                  <a:pt x="166926" y="128320"/>
                  <a:pt x="161359" y="133916"/>
                </a:cubicBezTo>
                <a:lnTo>
                  <a:pt x="143470" y="151805"/>
                </a:lnTo>
                <a:cubicBezTo>
                  <a:pt x="137904" y="157371"/>
                  <a:pt x="128855" y="157371"/>
                  <a:pt x="123259" y="151805"/>
                </a:cubicBezTo>
                <a:lnTo>
                  <a:pt x="85755" y="114300"/>
                </a:lnTo>
                <a:cubicBezTo>
                  <a:pt x="77599" y="106144"/>
                  <a:pt x="75754" y="94089"/>
                  <a:pt x="80248" y="84147"/>
                </a:cubicBezTo>
                <a:lnTo>
                  <a:pt x="53251" y="57150"/>
                </a:lnTo>
                <a:lnTo>
                  <a:pt x="38487" y="57150"/>
                </a:lnTo>
                <a:cubicBezTo>
                  <a:pt x="35302" y="57150"/>
                  <a:pt x="32325" y="55572"/>
                  <a:pt x="30569" y="52923"/>
                </a:cubicBezTo>
                <a:lnTo>
                  <a:pt x="6965" y="17532"/>
                </a:lnTo>
                <a:cubicBezTo>
                  <a:pt x="5715" y="15657"/>
                  <a:pt x="5953" y="13127"/>
                  <a:pt x="7560" y="11519"/>
                </a:cubicBezTo>
                <a:lnTo>
                  <a:pt x="21074" y="-1994"/>
                </a:lnTo>
                <a:cubicBezTo>
                  <a:pt x="22681" y="-3602"/>
                  <a:pt x="25182" y="-3840"/>
                  <a:pt x="27087" y="-2590"/>
                </a:cubicBezTo>
                <a:lnTo>
                  <a:pt x="62478" y="20985"/>
                </a:lnTo>
                <a:cubicBezTo>
                  <a:pt x="65127" y="22741"/>
                  <a:pt x="66705" y="25718"/>
                  <a:pt x="66705" y="28902"/>
                </a:cubicBezTo>
                <a:close/>
                <a:moveTo>
                  <a:pt x="64175" y="88285"/>
                </a:moveTo>
                <a:cubicBezTo>
                  <a:pt x="62299" y="99298"/>
                  <a:pt x="64889" y="110936"/>
                  <a:pt x="72033" y="120253"/>
                </a:cubicBezTo>
                <a:lnTo>
                  <a:pt x="43755" y="148501"/>
                </a:lnTo>
                <a:cubicBezTo>
                  <a:pt x="35391" y="156865"/>
                  <a:pt x="21818" y="156865"/>
                  <a:pt x="13454" y="148501"/>
                </a:cubicBezTo>
                <a:cubicBezTo>
                  <a:pt x="5090" y="140137"/>
                  <a:pt x="5090" y="126563"/>
                  <a:pt x="13454" y="118199"/>
                </a:cubicBezTo>
                <a:lnTo>
                  <a:pt x="53757" y="77897"/>
                </a:lnTo>
                <a:lnTo>
                  <a:pt x="64175" y="88315"/>
                </a:ln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43" name="Text 41"/>
          <p:cNvSpPr/>
          <p:nvPr/>
        </p:nvSpPr>
        <p:spPr>
          <a:xfrm>
            <a:off x="9629775" y="4338638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电器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219200" y="4848225"/>
            <a:ext cx="9753600" cy="9525"/>
          </a:xfrm>
          <a:custGeom>
            <a:avLst/>
            <a:gdLst/>
            <a:ahLst/>
            <a:cxnLst/>
            <a:rect l="l" t="t" r="r" b="b"/>
            <a:pathLst>
              <a:path w="9753600" h="9525">
                <a:moveTo>
                  <a:pt x="0" y="0"/>
                </a:moveTo>
                <a:lnTo>
                  <a:pt x="9753600" y="0"/>
                </a:lnTo>
                <a:lnTo>
                  <a:pt x="97536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45" name="Shape 43"/>
          <p:cNvSpPr/>
          <p:nvPr/>
        </p:nvSpPr>
        <p:spPr>
          <a:xfrm>
            <a:off x="4791075" y="502443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46" name="Text 44"/>
          <p:cNvSpPr/>
          <p:nvPr/>
        </p:nvSpPr>
        <p:spPr>
          <a:xfrm>
            <a:off x="5019675" y="5005388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核心页面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781675" y="502443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48" name="Text 46"/>
          <p:cNvSpPr/>
          <p:nvPr/>
        </p:nvSpPr>
        <p:spPr>
          <a:xfrm>
            <a:off x="6010275" y="5005388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辅助页面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777038" y="5029200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38100" y="0"/>
                </a:moveTo>
                <a:lnTo>
                  <a:pt x="104775" y="0"/>
                </a:lnTo>
                <a:cubicBezTo>
                  <a:pt x="125817" y="0"/>
                  <a:pt x="142875" y="17058"/>
                  <a:pt x="142875" y="38100"/>
                </a:cubicBezTo>
                <a:lnTo>
                  <a:pt x="142875" y="104775"/>
                </a:lnTo>
                <a:cubicBezTo>
                  <a:pt x="142875" y="125817"/>
                  <a:pt x="125817" y="142875"/>
                  <a:pt x="104775" y="142875"/>
                </a:cubicBezTo>
                <a:lnTo>
                  <a:pt x="38100" y="142875"/>
                </a:lnTo>
                <a:cubicBezTo>
                  <a:pt x="17058" y="142875"/>
                  <a:pt x="0" y="125817"/>
                  <a:pt x="0" y="104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EDD4"/>
          </a:solidFill>
          <a:ln w="12700">
            <a:solidFill>
              <a:srgbClr val="FFB86A"/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7000875" y="5005388"/>
            <a:ext cx="466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USER FLOW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核心用户流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1469" y="1083469"/>
            <a:ext cx="5675313" cy="4976813"/>
          </a:xfrm>
          <a:custGeom>
            <a:avLst/>
            <a:gdLst/>
            <a:ahLst/>
            <a:cxnLst/>
            <a:rect l="l" t="t" r="r" b="b"/>
            <a:pathLst>
              <a:path w="5675313" h="4976813">
                <a:moveTo>
                  <a:pt x="95256" y="0"/>
                </a:moveTo>
                <a:lnTo>
                  <a:pt x="5580056" y="0"/>
                </a:lnTo>
                <a:cubicBezTo>
                  <a:pt x="5632665" y="0"/>
                  <a:pt x="5675313" y="42648"/>
                  <a:pt x="5675313" y="95256"/>
                </a:cubicBezTo>
                <a:lnTo>
                  <a:pt x="5675313" y="4881556"/>
                </a:lnTo>
                <a:cubicBezTo>
                  <a:pt x="5675313" y="4934165"/>
                  <a:pt x="5632665" y="4976813"/>
                  <a:pt x="5580056" y="4976813"/>
                </a:cubicBezTo>
                <a:lnTo>
                  <a:pt x="95256" y="4976813"/>
                </a:lnTo>
                <a:cubicBezTo>
                  <a:pt x="42648" y="4976813"/>
                  <a:pt x="0" y="4934165"/>
                  <a:pt x="0" y="4881556"/>
                </a:cubicBezTo>
                <a:lnTo>
                  <a:pt x="0" y="95256"/>
                </a:lnTo>
                <a:cubicBezTo>
                  <a:pt x="0" y="42683"/>
                  <a:pt x="42683" y="0"/>
                  <a:pt x="9525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15938" y="127793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" name="Text 4"/>
          <p:cNvSpPr/>
          <p:nvPr/>
        </p:nvSpPr>
        <p:spPr>
          <a:xfrm>
            <a:off x="476250" y="1277938"/>
            <a:ext cx="4603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92188" y="1357313"/>
            <a:ext cx="873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浏览到下单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5938" y="193675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9" name="Text 7"/>
          <p:cNvSpPr/>
          <p:nvPr/>
        </p:nvSpPr>
        <p:spPr>
          <a:xfrm>
            <a:off x="488156" y="1936750"/>
            <a:ext cx="373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起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932656" y="1821656"/>
            <a:ext cx="4865688" cy="547688"/>
          </a:xfrm>
          <a:custGeom>
            <a:avLst/>
            <a:gdLst/>
            <a:ahLst/>
            <a:cxnLst/>
            <a:rect l="l" t="t" r="r" b="b"/>
            <a:pathLst>
              <a:path w="4865688" h="547688">
                <a:moveTo>
                  <a:pt x="63499" y="0"/>
                </a:moveTo>
                <a:lnTo>
                  <a:pt x="4802189" y="0"/>
                </a:lnTo>
                <a:cubicBezTo>
                  <a:pt x="4837258" y="0"/>
                  <a:pt x="4865688" y="28429"/>
                  <a:pt x="4865688" y="63499"/>
                </a:cubicBezTo>
                <a:lnTo>
                  <a:pt x="4865688" y="484189"/>
                </a:lnTo>
                <a:cubicBezTo>
                  <a:pt x="4865688" y="519258"/>
                  <a:pt x="4837258" y="547688"/>
                  <a:pt x="4802189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31875" y="1920875"/>
            <a:ext cx="473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31875" y="2111375"/>
            <a:ext cx="472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浏览Hero/文化/商城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111500" y="2468563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42019" y="124668"/>
                </a:moveTo>
                <a:cubicBezTo>
                  <a:pt x="45120" y="127769"/>
                  <a:pt x="50155" y="127769"/>
                  <a:pt x="53256" y="124668"/>
                </a:cubicBezTo>
                <a:lnTo>
                  <a:pt x="92943" y="84981"/>
                </a:lnTo>
                <a:cubicBezTo>
                  <a:pt x="96044" y="81880"/>
                  <a:pt x="96044" y="76845"/>
                  <a:pt x="92943" y="73744"/>
                </a:cubicBezTo>
                <a:cubicBezTo>
                  <a:pt x="89843" y="70644"/>
                  <a:pt x="84807" y="70644"/>
                  <a:pt x="81707" y="73744"/>
                </a:cubicBezTo>
                <a:lnTo>
                  <a:pt x="55563" y="99888"/>
                </a:lnTo>
                <a:lnTo>
                  <a:pt x="55563" y="7938"/>
                </a:lnTo>
                <a:cubicBezTo>
                  <a:pt x="55563" y="3547"/>
                  <a:pt x="52015" y="0"/>
                  <a:pt x="47625" y="0"/>
                </a:cubicBezTo>
                <a:cubicBezTo>
                  <a:pt x="43235" y="0"/>
                  <a:pt x="39688" y="3547"/>
                  <a:pt x="39688" y="7938"/>
                </a:cubicBezTo>
                <a:lnTo>
                  <a:pt x="39688" y="99888"/>
                </a:lnTo>
                <a:lnTo>
                  <a:pt x="13543" y="73744"/>
                </a:lnTo>
                <a:cubicBezTo>
                  <a:pt x="10443" y="70644"/>
                  <a:pt x="5407" y="70644"/>
                  <a:pt x="2307" y="73744"/>
                </a:cubicBezTo>
                <a:cubicBezTo>
                  <a:pt x="-794" y="76845"/>
                  <a:pt x="-794" y="81880"/>
                  <a:pt x="2307" y="84981"/>
                </a:cubicBezTo>
                <a:lnTo>
                  <a:pt x="41994" y="124668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14" name="Shape 12"/>
          <p:cNvSpPr/>
          <p:nvPr/>
        </p:nvSpPr>
        <p:spPr>
          <a:xfrm>
            <a:off x="515938" y="280987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15" name="Text 13"/>
          <p:cNvSpPr/>
          <p:nvPr/>
        </p:nvSpPr>
        <p:spPr>
          <a:xfrm>
            <a:off x="488156" y="2809875"/>
            <a:ext cx="373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32656" y="2694781"/>
            <a:ext cx="4865688" cy="547688"/>
          </a:xfrm>
          <a:custGeom>
            <a:avLst/>
            <a:gdLst/>
            <a:ahLst/>
            <a:cxnLst/>
            <a:rect l="l" t="t" r="r" b="b"/>
            <a:pathLst>
              <a:path w="4865688" h="547688">
                <a:moveTo>
                  <a:pt x="63499" y="0"/>
                </a:moveTo>
                <a:lnTo>
                  <a:pt x="4802189" y="0"/>
                </a:lnTo>
                <a:cubicBezTo>
                  <a:pt x="4837258" y="0"/>
                  <a:pt x="4865688" y="28429"/>
                  <a:pt x="4865688" y="63499"/>
                </a:cubicBezTo>
                <a:lnTo>
                  <a:pt x="4865688" y="484189"/>
                </a:lnTo>
                <a:cubicBezTo>
                  <a:pt x="4865688" y="519258"/>
                  <a:pt x="4837258" y="547688"/>
                  <a:pt x="4802189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031875" y="2794000"/>
            <a:ext cx="473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31875" y="2984500"/>
            <a:ext cx="472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查看信息/选规格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111500" y="334168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42019" y="124668"/>
                </a:moveTo>
                <a:cubicBezTo>
                  <a:pt x="45120" y="127769"/>
                  <a:pt x="50155" y="127769"/>
                  <a:pt x="53256" y="124668"/>
                </a:cubicBezTo>
                <a:lnTo>
                  <a:pt x="92943" y="84981"/>
                </a:lnTo>
                <a:cubicBezTo>
                  <a:pt x="96044" y="81880"/>
                  <a:pt x="96044" y="76845"/>
                  <a:pt x="92943" y="73744"/>
                </a:cubicBezTo>
                <a:cubicBezTo>
                  <a:pt x="89843" y="70644"/>
                  <a:pt x="84807" y="70644"/>
                  <a:pt x="81707" y="73744"/>
                </a:cubicBezTo>
                <a:lnTo>
                  <a:pt x="55563" y="99888"/>
                </a:lnTo>
                <a:lnTo>
                  <a:pt x="55563" y="7938"/>
                </a:lnTo>
                <a:cubicBezTo>
                  <a:pt x="55563" y="3547"/>
                  <a:pt x="52015" y="0"/>
                  <a:pt x="47625" y="0"/>
                </a:cubicBezTo>
                <a:cubicBezTo>
                  <a:pt x="43235" y="0"/>
                  <a:pt x="39688" y="3547"/>
                  <a:pt x="39688" y="7938"/>
                </a:cubicBezTo>
                <a:lnTo>
                  <a:pt x="39688" y="99888"/>
                </a:lnTo>
                <a:lnTo>
                  <a:pt x="13543" y="73744"/>
                </a:lnTo>
                <a:cubicBezTo>
                  <a:pt x="10443" y="70644"/>
                  <a:pt x="5407" y="70644"/>
                  <a:pt x="2307" y="73744"/>
                </a:cubicBezTo>
                <a:cubicBezTo>
                  <a:pt x="-794" y="76845"/>
                  <a:pt x="-794" y="81880"/>
                  <a:pt x="2307" y="84981"/>
                </a:cubicBezTo>
                <a:lnTo>
                  <a:pt x="41994" y="124668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20" name="Shape 18"/>
          <p:cNvSpPr/>
          <p:nvPr/>
        </p:nvSpPr>
        <p:spPr>
          <a:xfrm>
            <a:off x="515938" y="36830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21" name="Text 19"/>
          <p:cNvSpPr/>
          <p:nvPr/>
        </p:nvSpPr>
        <p:spPr>
          <a:xfrm>
            <a:off x="488156" y="3683000"/>
            <a:ext cx="373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932656" y="3567906"/>
            <a:ext cx="4865688" cy="547688"/>
          </a:xfrm>
          <a:custGeom>
            <a:avLst/>
            <a:gdLst/>
            <a:ahLst/>
            <a:cxnLst/>
            <a:rect l="l" t="t" r="r" b="b"/>
            <a:pathLst>
              <a:path w="4865688" h="547688">
                <a:moveTo>
                  <a:pt x="63499" y="0"/>
                </a:moveTo>
                <a:lnTo>
                  <a:pt x="4802189" y="0"/>
                </a:lnTo>
                <a:cubicBezTo>
                  <a:pt x="4837258" y="0"/>
                  <a:pt x="4865688" y="28429"/>
                  <a:pt x="4865688" y="63499"/>
                </a:cubicBezTo>
                <a:lnTo>
                  <a:pt x="4865688" y="484189"/>
                </a:lnTo>
                <a:cubicBezTo>
                  <a:pt x="4865688" y="519258"/>
                  <a:pt x="4837258" y="547688"/>
                  <a:pt x="4802189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1031875" y="3667125"/>
            <a:ext cx="473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31875" y="3857625"/>
            <a:ext cx="472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确认商品/去结算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111500" y="4214813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42019" y="124668"/>
                </a:moveTo>
                <a:cubicBezTo>
                  <a:pt x="45120" y="127769"/>
                  <a:pt x="50155" y="127769"/>
                  <a:pt x="53256" y="124668"/>
                </a:cubicBezTo>
                <a:lnTo>
                  <a:pt x="92943" y="84981"/>
                </a:lnTo>
                <a:cubicBezTo>
                  <a:pt x="96044" y="81880"/>
                  <a:pt x="96044" y="76845"/>
                  <a:pt x="92943" y="73744"/>
                </a:cubicBezTo>
                <a:cubicBezTo>
                  <a:pt x="89843" y="70644"/>
                  <a:pt x="84807" y="70644"/>
                  <a:pt x="81707" y="73744"/>
                </a:cubicBezTo>
                <a:lnTo>
                  <a:pt x="55563" y="99888"/>
                </a:lnTo>
                <a:lnTo>
                  <a:pt x="55563" y="7938"/>
                </a:lnTo>
                <a:cubicBezTo>
                  <a:pt x="55563" y="3547"/>
                  <a:pt x="52015" y="0"/>
                  <a:pt x="47625" y="0"/>
                </a:cubicBezTo>
                <a:cubicBezTo>
                  <a:pt x="43235" y="0"/>
                  <a:pt x="39688" y="3547"/>
                  <a:pt x="39688" y="7938"/>
                </a:cubicBezTo>
                <a:lnTo>
                  <a:pt x="39688" y="99888"/>
                </a:lnTo>
                <a:lnTo>
                  <a:pt x="13543" y="73744"/>
                </a:lnTo>
                <a:cubicBezTo>
                  <a:pt x="10443" y="70644"/>
                  <a:pt x="5407" y="70644"/>
                  <a:pt x="2307" y="73744"/>
                </a:cubicBezTo>
                <a:cubicBezTo>
                  <a:pt x="-794" y="76845"/>
                  <a:pt x="-794" y="81880"/>
                  <a:pt x="2307" y="84981"/>
                </a:cubicBezTo>
                <a:lnTo>
                  <a:pt x="41994" y="124668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26" name="Shape 24"/>
          <p:cNvSpPr/>
          <p:nvPr/>
        </p:nvSpPr>
        <p:spPr>
          <a:xfrm>
            <a:off x="515938" y="455612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27" name="Text 25"/>
          <p:cNvSpPr/>
          <p:nvPr/>
        </p:nvSpPr>
        <p:spPr>
          <a:xfrm>
            <a:off x="488156" y="4556125"/>
            <a:ext cx="373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32656" y="4441031"/>
            <a:ext cx="4865688" cy="547688"/>
          </a:xfrm>
          <a:custGeom>
            <a:avLst/>
            <a:gdLst/>
            <a:ahLst/>
            <a:cxnLst/>
            <a:rect l="l" t="t" r="r" b="b"/>
            <a:pathLst>
              <a:path w="4865688" h="547688">
                <a:moveTo>
                  <a:pt x="63499" y="0"/>
                </a:moveTo>
                <a:lnTo>
                  <a:pt x="4802189" y="0"/>
                </a:lnTo>
                <a:cubicBezTo>
                  <a:pt x="4837258" y="0"/>
                  <a:pt x="4865688" y="28429"/>
                  <a:pt x="4865688" y="63499"/>
                </a:cubicBezTo>
                <a:lnTo>
                  <a:pt x="4865688" y="484189"/>
                </a:lnTo>
                <a:cubicBezTo>
                  <a:pt x="4865688" y="519258"/>
                  <a:pt x="4837258" y="547688"/>
                  <a:pt x="4802189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1031875" y="4540250"/>
            <a:ext cx="473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结算页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31875" y="4730750"/>
            <a:ext cx="472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确认地址/支付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111500" y="508793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42019" y="124668"/>
                </a:moveTo>
                <a:cubicBezTo>
                  <a:pt x="45120" y="127769"/>
                  <a:pt x="50155" y="127769"/>
                  <a:pt x="53256" y="124668"/>
                </a:cubicBezTo>
                <a:lnTo>
                  <a:pt x="92943" y="84981"/>
                </a:lnTo>
                <a:cubicBezTo>
                  <a:pt x="96044" y="81880"/>
                  <a:pt x="96044" y="76845"/>
                  <a:pt x="92943" y="73744"/>
                </a:cubicBezTo>
                <a:cubicBezTo>
                  <a:pt x="89843" y="70644"/>
                  <a:pt x="84807" y="70644"/>
                  <a:pt x="81707" y="73744"/>
                </a:cubicBezTo>
                <a:lnTo>
                  <a:pt x="55563" y="99888"/>
                </a:lnTo>
                <a:lnTo>
                  <a:pt x="55563" y="7938"/>
                </a:lnTo>
                <a:cubicBezTo>
                  <a:pt x="55563" y="3547"/>
                  <a:pt x="52015" y="0"/>
                  <a:pt x="47625" y="0"/>
                </a:cubicBezTo>
                <a:cubicBezTo>
                  <a:pt x="43235" y="0"/>
                  <a:pt x="39688" y="3547"/>
                  <a:pt x="39688" y="7938"/>
                </a:cubicBezTo>
                <a:lnTo>
                  <a:pt x="39688" y="99888"/>
                </a:lnTo>
                <a:lnTo>
                  <a:pt x="13543" y="73744"/>
                </a:lnTo>
                <a:cubicBezTo>
                  <a:pt x="10443" y="70644"/>
                  <a:pt x="5407" y="70644"/>
                  <a:pt x="2307" y="73744"/>
                </a:cubicBezTo>
                <a:cubicBezTo>
                  <a:pt x="-794" y="76845"/>
                  <a:pt x="-794" y="81880"/>
                  <a:pt x="2307" y="84981"/>
                </a:cubicBezTo>
                <a:lnTo>
                  <a:pt x="41994" y="124668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32" name="Shape 30"/>
          <p:cNvSpPr/>
          <p:nvPr/>
        </p:nvSpPr>
        <p:spPr>
          <a:xfrm>
            <a:off x="515938" y="542925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3" name="Text 31"/>
          <p:cNvSpPr/>
          <p:nvPr/>
        </p:nvSpPr>
        <p:spPr>
          <a:xfrm>
            <a:off x="488156" y="5429250"/>
            <a:ext cx="373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终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32656" y="5314156"/>
            <a:ext cx="4865688" cy="547688"/>
          </a:xfrm>
          <a:custGeom>
            <a:avLst/>
            <a:gdLst/>
            <a:ahLst/>
            <a:cxnLst/>
            <a:rect l="l" t="t" r="r" b="b"/>
            <a:pathLst>
              <a:path w="4865688" h="547688">
                <a:moveTo>
                  <a:pt x="63499" y="0"/>
                </a:moveTo>
                <a:lnTo>
                  <a:pt x="4802189" y="0"/>
                </a:lnTo>
                <a:cubicBezTo>
                  <a:pt x="4837258" y="0"/>
                  <a:pt x="4865688" y="28429"/>
                  <a:pt x="4865688" y="63499"/>
                </a:cubicBezTo>
                <a:lnTo>
                  <a:pt x="4865688" y="484189"/>
                </a:lnTo>
                <a:cubicBezTo>
                  <a:pt x="4865688" y="519258"/>
                  <a:pt x="4837258" y="547688"/>
                  <a:pt x="4802189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0FDF4"/>
          </a:solidFill>
          <a:ln w="12700">
            <a:solidFill>
              <a:srgbClr val="B9F8CF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1031875" y="5413375"/>
            <a:ext cx="473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01663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订单页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031875" y="5603875"/>
            <a:ext cx="472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A63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下单成功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95219" y="1083469"/>
            <a:ext cx="5675313" cy="4976813"/>
          </a:xfrm>
          <a:custGeom>
            <a:avLst/>
            <a:gdLst/>
            <a:ahLst/>
            <a:cxnLst/>
            <a:rect l="l" t="t" r="r" b="b"/>
            <a:pathLst>
              <a:path w="5675313" h="4976813">
                <a:moveTo>
                  <a:pt x="95256" y="0"/>
                </a:moveTo>
                <a:lnTo>
                  <a:pt x="5580056" y="0"/>
                </a:lnTo>
                <a:cubicBezTo>
                  <a:pt x="5632665" y="0"/>
                  <a:pt x="5675313" y="42648"/>
                  <a:pt x="5675313" y="95256"/>
                </a:cubicBezTo>
                <a:lnTo>
                  <a:pt x="5675313" y="4881556"/>
                </a:lnTo>
                <a:cubicBezTo>
                  <a:pt x="5675313" y="4934165"/>
                  <a:pt x="5632665" y="4976813"/>
                  <a:pt x="5580056" y="4976813"/>
                </a:cubicBezTo>
                <a:lnTo>
                  <a:pt x="95256" y="4976813"/>
                </a:lnTo>
                <a:cubicBezTo>
                  <a:pt x="42648" y="4976813"/>
                  <a:pt x="0" y="4934165"/>
                  <a:pt x="0" y="4881556"/>
                </a:cubicBezTo>
                <a:lnTo>
                  <a:pt x="0" y="95256"/>
                </a:lnTo>
                <a:cubicBezTo>
                  <a:pt x="0" y="42683"/>
                  <a:pt x="42683" y="0"/>
                  <a:pt x="95256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389688" y="127793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39" name="Text 37"/>
          <p:cNvSpPr/>
          <p:nvPr/>
        </p:nvSpPr>
        <p:spPr>
          <a:xfrm>
            <a:off x="6350000" y="1277938"/>
            <a:ext cx="4603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865938" y="1357313"/>
            <a:ext cx="714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搜索购买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89688" y="193675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42" name="Text 40"/>
          <p:cNvSpPr/>
          <p:nvPr/>
        </p:nvSpPr>
        <p:spPr>
          <a:xfrm>
            <a:off x="6361906" y="1936750"/>
            <a:ext cx="373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起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806406" y="1821656"/>
            <a:ext cx="4865688" cy="547688"/>
          </a:xfrm>
          <a:custGeom>
            <a:avLst/>
            <a:gdLst/>
            <a:ahLst/>
            <a:cxnLst/>
            <a:rect l="l" t="t" r="r" b="b"/>
            <a:pathLst>
              <a:path w="4865688" h="547688">
                <a:moveTo>
                  <a:pt x="63499" y="0"/>
                </a:moveTo>
                <a:lnTo>
                  <a:pt x="4802189" y="0"/>
                </a:lnTo>
                <a:cubicBezTo>
                  <a:pt x="4837258" y="0"/>
                  <a:pt x="4865688" y="28429"/>
                  <a:pt x="4865688" y="63499"/>
                </a:cubicBezTo>
                <a:lnTo>
                  <a:pt x="4865688" y="484189"/>
                </a:lnTo>
                <a:cubicBezTo>
                  <a:pt x="4865688" y="519258"/>
                  <a:pt x="4837258" y="547688"/>
                  <a:pt x="4802189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6905625" y="1920875"/>
            <a:ext cx="473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首页搜索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905625" y="2111375"/>
            <a:ext cx="472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输入关键词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985250" y="2468563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42019" y="124668"/>
                </a:moveTo>
                <a:cubicBezTo>
                  <a:pt x="45120" y="127769"/>
                  <a:pt x="50155" y="127769"/>
                  <a:pt x="53256" y="124668"/>
                </a:cubicBezTo>
                <a:lnTo>
                  <a:pt x="92943" y="84981"/>
                </a:lnTo>
                <a:cubicBezTo>
                  <a:pt x="96044" y="81880"/>
                  <a:pt x="96044" y="76845"/>
                  <a:pt x="92943" y="73744"/>
                </a:cubicBezTo>
                <a:cubicBezTo>
                  <a:pt x="89843" y="70644"/>
                  <a:pt x="84807" y="70644"/>
                  <a:pt x="81707" y="73744"/>
                </a:cubicBezTo>
                <a:lnTo>
                  <a:pt x="55563" y="99888"/>
                </a:lnTo>
                <a:lnTo>
                  <a:pt x="55563" y="7938"/>
                </a:lnTo>
                <a:cubicBezTo>
                  <a:pt x="55563" y="3547"/>
                  <a:pt x="52015" y="0"/>
                  <a:pt x="47625" y="0"/>
                </a:cubicBezTo>
                <a:cubicBezTo>
                  <a:pt x="43235" y="0"/>
                  <a:pt x="39688" y="3547"/>
                  <a:pt x="39688" y="7938"/>
                </a:cubicBezTo>
                <a:lnTo>
                  <a:pt x="39688" y="99888"/>
                </a:lnTo>
                <a:lnTo>
                  <a:pt x="13543" y="73744"/>
                </a:lnTo>
                <a:cubicBezTo>
                  <a:pt x="10443" y="70644"/>
                  <a:pt x="5407" y="70644"/>
                  <a:pt x="2307" y="73744"/>
                </a:cubicBezTo>
                <a:cubicBezTo>
                  <a:pt x="-794" y="76845"/>
                  <a:pt x="-794" y="81880"/>
                  <a:pt x="2307" y="84981"/>
                </a:cubicBezTo>
                <a:lnTo>
                  <a:pt x="41994" y="124668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47" name="Shape 45"/>
          <p:cNvSpPr/>
          <p:nvPr/>
        </p:nvSpPr>
        <p:spPr>
          <a:xfrm>
            <a:off x="6389688" y="280987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48" name="Text 46"/>
          <p:cNvSpPr/>
          <p:nvPr/>
        </p:nvSpPr>
        <p:spPr>
          <a:xfrm>
            <a:off x="6361906" y="2809875"/>
            <a:ext cx="373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806406" y="2694781"/>
            <a:ext cx="4865688" cy="547688"/>
          </a:xfrm>
          <a:custGeom>
            <a:avLst/>
            <a:gdLst/>
            <a:ahLst/>
            <a:cxnLst/>
            <a:rect l="l" t="t" r="r" b="b"/>
            <a:pathLst>
              <a:path w="4865688" h="547688">
                <a:moveTo>
                  <a:pt x="63499" y="0"/>
                </a:moveTo>
                <a:lnTo>
                  <a:pt x="4802189" y="0"/>
                </a:lnTo>
                <a:cubicBezTo>
                  <a:pt x="4837258" y="0"/>
                  <a:pt x="4865688" y="28429"/>
                  <a:pt x="4865688" y="63499"/>
                </a:cubicBezTo>
                <a:lnTo>
                  <a:pt x="4865688" y="484189"/>
                </a:lnTo>
                <a:cubicBezTo>
                  <a:pt x="4865688" y="519258"/>
                  <a:pt x="4837258" y="547688"/>
                  <a:pt x="4802189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6905625" y="2794000"/>
            <a:ext cx="473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搜索结果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905625" y="2984500"/>
            <a:ext cx="472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浏览商品列表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985250" y="334168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42019" y="124668"/>
                </a:moveTo>
                <a:cubicBezTo>
                  <a:pt x="45120" y="127769"/>
                  <a:pt x="50155" y="127769"/>
                  <a:pt x="53256" y="124668"/>
                </a:cubicBezTo>
                <a:lnTo>
                  <a:pt x="92943" y="84981"/>
                </a:lnTo>
                <a:cubicBezTo>
                  <a:pt x="96044" y="81880"/>
                  <a:pt x="96044" y="76845"/>
                  <a:pt x="92943" y="73744"/>
                </a:cubicBezTo>
                <a:cubicBezTo>
                  <a:pt x="89843" y="70644"/>
                  <a:pt x="84807" y="70644"/>
                  <a:pt x="81707" y="73744"/>
                </a:cubicBezTo>
                <a:lnTo>
                  <a:pt x="55563" y="99888"/>
                </a:lnTo>
                <a:lnTo>
                  <a:pt x="55563" y="7938"/>
                </a:lnTo>
                <a:cubicBezTo>
                  <a:pt x="55563" y="3547"/>
                  <a:pt x="52015" y="0"/>
                  <a:pt x="47625" y="0"/>
                </a:cubicBezTo>
                <a:cubicBezTo>
                  <a:pt x="43235" y="0"/>
                  <a:pt x="39688" y="3547"/>
                  <a:pt x="39688" y="7938"/>
                </a:cubicBezTo>
                <a:lnTo>
                  <a:pt x="39688" y="99888"/>
                </a:lnTo>
                <a:lnTo>
                  <a:pt x="13543" y="73744"/>
                </a:lnTo>
                <a:cubicBezTo>
                  <a:pt x="10443" y="70644"/>
                  <a:pt x="5407" y="70644"/>
                  <a:pt x="2307" y="73744"/>
                </a:cubicBezTo>
                <a:cubicBezTo>
                  <a:pt x="-794" y="76845"/>
                  <a:pt x="-794" y="81880"/>
                  <a:pt x="2307" y="84981"/>
                </a:cubicBezTo>
                <a:lnTo>
                  <a:pt x="41994" y="124668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53" name="Shape 51"/>
          <p:cNvSpPr/>
          <p:nvPr/>
        </p:nvSpPr>
        <p:spPr>
          <a:xfrm>
            <a:off x="6389688" y="36830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54" name="Text 52"/>
          <p:cNvSpPr/>
          <p:nvPr/>
        </p:nvSpPr>
        <p:spPr>
          <a:xfrm>
            <a:off x="6361906" y="3683000"/>
            <a:ext cx="373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806406" y="3567906"/>
            <a:ext cx="4865688" cy="547688"/>
          </a:xfrm>
          <a:custGeom>
            <a:avLst/>
            <a:gdLst/>
            <a:ahLst/>
            <a:cxnLst/>
            <a:rect l="l" t="t" r="r" b="b"/>
            <a:pathLst>
              <a:path w="4865688" h="547688">
                <a:moveTo>
                  <a:pt x="63499" y="0"/>
                </a:moveTo>
                <a:lnTo>
                  <a:pt x="4802189" y="0"/>
                </a:lnTo>
                <a:cubicBezTo>
                  <a:pt x="4837258" y="0"/>
                  <a:pt x="4865688" y="28429"/>
                  <a:pt x="4865688" y="63499"/>
                </a:cubicBezTo>
                <a:lnTo>
                  <a:pt x="4865688" y="484189"/>
                </a:lnTo>
                <a:cubicBezTo>
                  <a:pt x="4865688" y="519258"/>
                  <a:pt x="4837258" y="547688"/>
                  <a:pt x="4802189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6905625" y="3667125"/>
            <a:ext cx="473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905625" y="3857625"/>
            <a:ext cx="472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加入购物车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985250" y="4214813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42019" y="124668"/>
                </a:moveTo>
                <a:cubicBezTo>
                  <a:pt x="45120" y="127769"/>
                  <a:pt x="50155" y="127769"/>
                  <a:pt x="53256" y="124668"/>
                </a:cubicBezTo>
                <a:lnTo>
                  <a:pt x="92943" y="84981"/>
                </a:lnTo>
                <a:cubicBezTo>
                  <a:pt x="96044" y="81880"/>
                  <a:pt x="96044" y="76845"/>
                  <a:pt x="92943" y="73744"/>
                </a:cubicBezTo>
                <a:cubicBezTo>
                  <a:pt x="89843" y="70644"/>
                  <a:pt x="84807" y="70644"/>
                  <a:pt x="81707" y="73744"/>
                </a:cubicBezTo>
                <a:lnTo>
                  <a:pt x="55563" y="99888"/>
                </a:lnTo>
                <a:lnTo>
                  <a:pt x="55563" y="7938"/>
                </a:lnTo>
                <a:cubicBezTo>
                  <a:pt x="55563" y="3547"/>
                  <a:pt x="52015" y="0"/>
                  <a:pt x="47625" y="0"/>
                </a:cubicBezTo>
                <a:cubicBezTo>
                  <a:pt x="43235" y="0"/>
                  <a:pt x="39688" y="3547"/>
                  <a:pt x="39688" y="7938"/>
                </a:cubicBezTo>
                <a:lnTo>
                  <a:pt x="39688" y="99888"/>
                </a:lnTo>
                <a:lnTo>
                  <a:pt x="13543" y="73744"/>
                </a:lnTo>
                <a:cubicBezTo>
                  <a:pt x="10443" y="70644"/>
                  <a:pt x="5407" y="70644"/>
                  <a:pt x="2307" y="73744"/>
                </a:cubicBezTo>
                <a:cubicBezTo>
                  <a:pt x="-794" y="76845"/>
                  <a:pt x="-794" y="81880"/>
                  <a:pt x="2307" y="84981"/>
                </a:cubicBezTo>
                <a:lnTo>
                  <a:pt x="41994" y="124668"/>
                </a:lnTo>
                <a:close/>
              </a:path>
            </a:pathLst>
          </a:custGeom>
          <a:solidFill>
            <a:srgbClr val="D1D5DC"/>
          </a:solidFill>
          <a:ln/>
        </p:spPr>
      </p:sp>
      <p:sp>
        <p:nvSpPr>
          <p:cNvPr id="59" name="Shape 57"/>
          <p:cNvSpPr/>
          <p:nvPr/>
        </p:nvSpPr>
        <p:spPr>
          <a:xfrm>
            <a:off x="6389688" y="455612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60" name="Text 58"/>
          <p:cNvSpPr/>
          <p:nvPr/>
        </p:nvSpPr>
        <p:spPr>
          <a:xfrm>
            <a:off x="6361906" y="4556125"/>
            <a:ext cx="373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终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806406" y="4441031"/>
            <a:ext cx="4865688" cy="547688"/>
          </a:xfrm>
          <a:custGeom>
            <a:avLst/>
            <a:gdLst/>
            <a:ahLst/>
            <a:cxnLst/>
            <a:rect l="l" t="t" r="r" b="b"/>
            <a:pathLst>
              <a:path w="4865688" h="547688">
                <a:moveTo>
                  <a:pt x="63499" y="0"/>
                </a:moveTo>
                <a:lnTo>
                  <a:pt x="4802189" y="0"/>
                </a:lnTo>
                <a:cubicBezTo>
                  <a:pt x="4837258" y="0"/>
                  <a:pt x="4865688" y="28429"/>
                  <a:pt x="4865688" y="63499"/>
                </a:cubicBezTo>
                <a:lnTo>
                  <a:pt x="4865688" y="484189"/>
                </a:lnTo>
                <a:cubicBezTo>
                  <a:pt x="4865688" y="519258"/>
                  <a:pt x="4837258" y="547688"/>
                  <a:pt x="4802189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0FDF4"/>
          </a:solidFill>
          <a:ln w="12700">
            <a:solidFill>
              <a:srgbClr val="B9F8CF"/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6905625" y="4540250"/>
            <a:ext cx="473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01663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 → 结算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905625" y="4730750"/>
            <a:ext cx="472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00A63E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完成购买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321469" y="6258719"/>
            <a:ext cx="5675313" cy="2754313"/>
          </a:xfrm>
          <a:custGeom>
            <a:avLst/>
            <a:gdLst/>
            <a:ahLst/>
            <a:cxnLst/>
            <a:rect l="l" t="t" r="r" b="b"/>
            <a:pathLst>
              <a:path w="5675313" h="2754313">
                <a:moveTo>
                  <a:pt x="95244" y="0"/>
                </a:moveTo>
                <a:lnTo>
                  <a:pt x="5580068" y="0"/>
                </a:lnTo>
                <a:cubicBezTo>
                  <a:pt x="5632670" y="0"/>
                  <a:pt x="5675313" y="42642"/>
                  <a:pt x="5675313" y="95244"/>
                </a:cubicBezTo>
                <a:lnTo>
                  <a:pt x="5675313" y="2659068"/>
                </a:lnTo>
                <a:cubicBezTo>
                  <a:pt x="5675313" y="2711670"/>
                  <a:pt x="5632670" y="2754313"/>
                  <a:pt x="5580068" y="2754313"/>
                </a:cubicBezTo>
                <a:lnTo>
                  <a:pt x="95244" y="2754313"/>
                </a:lnTo>
                <a:cubicBezTo>
                  <a:pt x="42642" y="2754313"/>
                  <a:pt x="0" y="2711670"/>
                  <a:pt x="0" y="2659068"/>
                </a:cubicBezTo>
                <a:lnTo>
                  <a:pt x="0" y="95244"/>
                </a:lnTo>
                <a:cubicBezTo>
                  <a:pt x="0" y="42677"/>
                  <a:pt x="42677" y="0"/>
                  <a:pt x="95244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65" name="Shape 63"/>
          <p:cNvSpPr/>
          <p:nvPr/>
        </p:nvSpPr>
        <p:spPr>
          <a:xfrm>
            <a:off x="515938" y="64531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6" name="Text 64"/>
          <p:cNvSpPr/>
          <p:nvPr/>
        </p:nvSpPr>
        <p:spPr>
          <a:xfrm>
            <a:off x="476250" y="6453188"/>
            <a:ext cx="4603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992188" y="6532563"/>
            <a:ext cx="714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导航切换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2413000" y="724693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95250" y="0"/>
                </a:moveTo>
                <a:lnTo>
                  <a:pt x="412750" y="0"/>
                </a:lnTo>
                <a:cubicBezTo>
                  <a:pt x="465320" y="0"/>
                  <a:pt x="508000" y="42680"/>
                  <a:pt x="508000" y="95250"/>
                </a:cubicBezTo>
                <a:lnTo>
                  <a:pt x="508000" y="412750"/>
                </a:lnTo>
                <a:cubicBezTo>
                  <a:pt x="508000" y="465320"/>
                  <a:pt x="465320" y="508000"/>
                  <a:pt x="412750" y="508000"/>
                </a:cubicBezTo>
                <a:lnTo>
                  <a:pt x="95250" y="508000"/>
                </a:lnTo>
                <a:cubicBezTo>
                  <a:pt x="42680" y="508000"/>
                  <a:pt x="0" y="465320"/>
                  <a:pt x="0" y="412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9" name="Shape 67"/>
          <p:cNvSpPr/>
          <p:nvPr/>
        </p:nvSpPr>
        <p:spPr>
          <a:xfrm>
            <a:off x="2571750" y="740568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3361" y="3200"/>
                </a:moveTo>
                <a:cubicBezTo>
                  <a:pt x="98785" y="-1042"/>
                  <a:pt x="91715" y="-1042"/>
                  <a:pt x="87176" y="3200"/>
                </a:cubicBezTo>
                <a:lnTo>
                  <a:pt x="3832" y="80590"/>
                </a:lnTo>
                <a:cubicBezTo>
                  <a:pt x="260" y="83939"/>
                  <a:pt x="-930" y="89111"/>
                  <a:pt x="856" y="93650"/>
                </a:cubicBezTo>
                <a:cubicBezTo>
                  <a:pt x="2642" y="98189"/>
                  <a:pt x="6995" y="101203"/>
                  <a:pt x="11906" y="101203"/>
                </a:cubicBezTo>
                <a:lnTo>
                  <a:pt x="17859" y="101203"/>
                </a:lnTo>
                <a:lnTo>
                  <a:pt x="17859" y="166688"/>
                </a:lnTo>
                <a:cubicBezTo>
                  <a:pt x="17859" y="179822"/>
                  <a:pt x="28538" y="190500"/>
                  <a:pt x="41672" y="190500"/>
                </a:cubicBezTo>
                <a:lnTo>
                  <a:pt x="148828" y="190500"/>
                </a:lnTo>
                <a:cubicBezTo>
                  <a:pt x="161962" y="190500"/>
                  <a:pt x="172641" y="179822"/>
                  <a:pt x="172641" y="166688"/>
                </a:cubicBezTo>
                <a:lnTo>
                  <a:pt x="172641" y="101203"/>
                </a:lnTo>
                <a:lnTo>
                  <a:pt x="178594" y="101203"/>
                </a:lnTo>
                <a:cubicBezTo>
                  <a:pt x="183505" y="101203"/>
                  <a:pt x="187896" y="98189"/>
                  <a:pt x="189681" y="93650"/>
                </a:cubicBezTo>
                <a:cubicBezTo>
                  <a:pt x="191467" y="89111"/>
                  <a:pt x="190277" y="83902"/>
                  <a:pt x="186705" y="80590"/>
                </a:cubicBezTo>
                <a:lnTo>
                  <a:pt x="103361" y="3200"/>
                </a:lnTo>
                <a:close/>
                <a:moveTo>
                  <a:pt x="89297" y="119063"/>
                </a:moveTo>
                <a:lnTo>
                  <a:pt x="101203" y="119063"/>
                </a:lnTo>
                <a:cubicBezTo>
                  <a:pt x="111063" y="119063"/>
                  <a:pt x="119063" y="127062"/>
                  <a:pt x="119063" y="136922"/>
                </a:cubicBezTo>
                <a:lnTo>
                  <a:pt x="119063" y="172641"/>
                </a:lnTo>
                <a:lnTo>
                  <a:pt x="71438" y="172641"/>
                </a:lnTo>
                <a:lnTo>
                  <a:pt x="71438" y="136922"/>
                </a:lnTo>
                <a:cubicBezTo>
                  <a:pt x="71438" y="127062"/>
                  <a:pt x="79437" y="119063"/>
                  <a:pt x="89297" y="1190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0" name="Text 68"/>
          <p:cNvSpPr/>
          <p:nvPr/>
        </p:nvSpPr>
        <p:spPr>
          <a:xfrm>
            <a:off x="2381250" y="7818437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3079750" y="7453312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55835" y="46695"/>
                </a:moveTo>
                <a:lnTo>
                  <a:pt x="126070" y="76460"/>
                </a:lnTo>
                <a:cubicBezTo>
                  <a:pt x="123217" y="79313"/>
                  <a:pt x="118969" y="80150"/>
                  <a:pt x="115249" y="78600"/>
                </a:cubicBezTo>
                <a:cubicBezTo>
                  <a:pt x="111528" y="77050"/>
                  <a:pt x="109141" y="73453"/>
                  <a:pt x="109141" y="69453"/>
                </a:cubicBezTo>
                <a:lnTo>
                  <a:pt x="109141" y="49609"/>
                </a:lnTo>
                <a:lnTo>
                  <a:pt x="9922" y="49609"/>
                </a:lnTo>
                <a:cubicBezTo>
                  <a:pt x="4434" y="49609"/>
                  <a:pt x="0" y="45176"/>
                  <a:pt x="0" y="39688"/>
                </a:cubicBezTo>
                <a:cubicBezTo>
                  <a:pt x="0" y="34199"/>
                  <a:pt x="4434" y="29766"/>
                  <a:pt x="9922" y="29766"/>
                </a:cubicBezTo>
                <a:lnTo>
                  <a:pt x="109141" y="29766"/>
                </a:lnTo>
                <a:lnTo>
                  <a:pt x="109141" y="9922"/>
                </a:lnTo>
                <a:cubicBezTo>
                  <a:pt x="109141" y="5922"/>
                  <a:pt x="111559" y="2294"/>
                  <a:pt x="115280" y="744"/>
                </a:cubicBezTo>
                <a:cubicBezTo>
                  <a:pt x="119000" y="-806"/>
                  <a:pt x="123248" y="62"/>
                  <a:pt x="126101" y="2884"/>
                </a:cubicBezTo>
                <a:lnTo>
                  <a:pt x="155866" y="32649"/>
                </a:lnTo>
                <a:cubicBezTo>
                  <a:pt x="159742" y="36525"/>
                  <a:pt x="159742" y="42819"/>
                  <a:pt x="155866" y="46695"/>
                </a:cubicBezTo>
                <a:close/>
                <a:moveTo>
                  <a:pt x="32649" y="155835"/>
                </a:moveTo>
                <a:lnTo>
                  <a:pt x="2884" y="126070"/>
                </a:lnTo>
                <a:cubicBezTo>
                  <a:pt x="-992" y="122194"/>
                  <a:pt x="-992" y="115900"/>
                  <a:pt x="2884" y="112024"/>
                </a:cubicBezTo>
                <a:lnTo>
                  <a:pt x="32649" y="82259"/>
                </a:lnTo>
                <a:cubicBezTo>
                  <a:pt x="35502" y="79406"/>
                  <a:pt x="39750" y="78569"/>
                  <a:pt x="43470" y="80119"/>
                </a:cubicBezTo>
                <a:cubicBezTo>
                  <a:pt x="47191" y="81669"/>
                  <a:pt x="49609" y="85297"/>
                  <a:pt x="49609" y="89297"/>
                </a:cubicBezTo>
                <a:lnTo>
                  <a:pt x="49609" y="109141"/>
                </a:lnTo>
                <a:lnTo>
                  <a:pt x="148828" y="109141"/>
                </a:lnTo>
                <a:cubicBezTo>
                  <a:pt x="154316" y="109141"/>
                  <a:pt x="158750" y="113574"/>
                  <a:pt x="158750" y="119062"/>
                </a:cubicBezTo>
                <a:cubicBezTo>
                  <a:pt x="158750" y="124551"/>
                  <a:pt x="154316" y="128984"/>
                  <a:pt x="148828" y="128984"/>
                </a:cubicBezTo>
                <a:lnTo>
                  <a:pt x="49609" y="128984"/>
                </a:lnTo>
                <a:lnTo>
                  <a:pt x="49609" y="148828"/>
                </a:lnTo>
                <a:cubicBezTo>
                  <a:pt x="49609" y="152828"/>
                  <a:pt x="47191" y="156456"/>
                  <a:pt x="43470" y="158006"/>
                </a:cubicBezTo>
                <a:cubicBezTo>
                  <a:pt x="39750" y="159556"/>
                  <a:pt x="35502" y="158688"/>
                  <a:pt x="32649" y="155866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72" name="Text 70"/>
          <p:cNvSpPr/>
          <p:nvPr/>
        </p:nvSpPr>
        <p:spPr>
          <a:xfrm>
            <a:off x="3048000" y="7643813"/>
            <a:ext cx="277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切换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3397250" y="724693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95250" y="0"/>
                </a:moveTo>
                <a:lnTo>
                  <a:pt x="412750" y="0"/>
                </a:lnTo>
                <a:cubicBezTo>
                  <a:pt x="465320" y="0"/>
                  <a:pt x="508000" y="42680"/>
                  <a:pt x="508000" y="95250"/>
                </a:cubicBezTo>
                <a:lnTo>
                  <a:pt x="508000" y="412750"/>
                </a:lnTo>
                <a:cubicBezTo>
                  <a:pt x="508000" y="465320"/>
                  <a:pt x="465320" y="508000"/>
                  <a:pt x="412750" y="508000"/>
                </a:cubicBezTo>
                <a:lnTo>
                  <a:pt x="95250" y="508000"/>
                </a:lnTo>
                <a:cubicBezTo>
                  <a:pt x="42680" y="508000"/>
                  <a:pt x="0" y="465320"/>
                  <a:pt x="0" y="412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74" name="Shape 72"/>
          <p:cNvSpPr/>
          <p:nvPr/>
        </p:nvSpPr>
        <p:spPr>
          <a:xfrm>
            <a:off x="3567906" y="740568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5" name="Text 73"/>
          <p:cNvSpPr/>
          <p:nvPr/>
        </p:nvSpPr>
        <p:spPr>
          <a:xfrm>
            <a:off x="3365500" y="7818437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519906" y="8393906"/>
            <a:ext cx="5278438" cy="420688"/>
          </a:xfrm>
          <a:custGeom>
            <a:avLst/>
            <a:gdLst/>
            <a:ahLst/>
            <a:cxnLst/>
            <a:rect l="l" t="t" r="r" b="b"/>
            <a:pathLst>
              <a:path w="5278438" h="420688">
                <a:moveTo>
                  <a:pt x="63499" y="0"/>
                </a:moveTo>
                <a:lnTo>
                  <a:pt x="5214939" y="0"/>
                </a:lnTo>
                <a:cubicBezTo>
                  <a:pt x="5250008" y="0"/>
                  <a:pt x="5278438" y="28429"/>
                  <a:pt x="5278438" y="63499"/>
                </a:cubicBezTo>
                <a:lnTo>
                  <a:pt x="5278438" y="357189"/>
                </a:lnTo>
                <a:cubicBezTo>
                  <a:pt x="5278438" y="392258"/>
                  <a:pt x="5250008" y="420688"/>
                  <a:pt x="5214939" y="420688"/>
                </a:cubicBezTo>
                <a:lnTo>
                  <a:pt x="63499" y="420688"/>
                </a:lnTo>
                <a:cubicBezTo>
                  <a:pt x="28429" y="420688"/>
                  <a:pt x="0" y="392258"/>
                  <a:pt x="0" y="357189"/>
                </a:cubicBezTo>
                <a:lnTo>
                  <a:pt x="0" y="63499"/>
                </a:lnTo>
                <a:cubicBezTo>
                  <a:pt x="0" y="28429"/>
                  <a:pt x="28429" y="0"/>
                  <a:pt x="63499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77" name="Shape 75"/>
          <p:cNvSpPr/>
          <p:nvPr/>
        </p:nvSpPr>
        <p:spPr>
          <a:xfrm>
            <a:off x="666750" y="8548688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0"/>
                </a:moveTo>
                <a:cubicBezTo>
                  <a:pt x="58753" y="0"/>
                  <a:pt x="61683" y="1758"/>
                  <a:pt x="63202" y="4558"/>
                </a:cubicBezTo>
                <a:lnTo>
                  <a:pt x="110083" y="91374"/>
                </a:lnTo>
                <a:cubicBezTo>
                  <a:pt x="111537" y="94066"/>
                  <a:pt x="111472" y="97321"/>
                  <a:pt x="109910" y="99947"/>
                </a:cubicBezTo>
                <a:cubicBezTo>
                  <a:pt x="108347" y="102574"/>
                  <a:pt x="105504" y="104180"/>
                  <a:pt x="102443" y="104180"/>
                </a:cubicBezTo>
                <a:lnTo>
                  <a:pt x="8682" y="104180"/>
                </a:lnTo>
                <a:cubicBezTo>
                  <a:pt x="5621" y="104180"/>
                  <a:pt x="2800" y="102574"/>
                  <a:pt x="1215" y="99947"/>
                </a:cubicBezTo>
                <a:cubicBezTo>
                  <a:pt x="-369" y="97321"/>
                  <a:pt x="-412" y="94066"/>
                  <a:pt x="1042" y="91374"/>
                </a:cubicBezTo>
                <a:lnTo>
                  <a:pt x="47923" y="4558"/>
                </a:lnTo>
                <a:cubicBezTo>
                  <a:pt x="49442" y="1758"/>
                  <a:pt x="52372" y="0"/>
                  <a:pt x="55563" y="0"/>
                </a:cubicBezTo>
                <a:close/>
                <a:moveTo>
                  <a:pt x="55563" y="36463"/>
                </a:moveTo>
                <a:cubicBezTo>
                  <a:pt x="52676" y="36463"/>
                  <a:pt x="50354" y="38785"/>
                  <a:pt x="50354" y="41672"/>
                </a:cubicBezTo>
                <a:lnTo>
                  <a:pt x="50354" y="65980"/>
                </a:lnTo>
                <a:cubicBezTo>
                  <a:pt x="50354" y="68867"/>
                  <a:pt x="52676" y="71189"/>
                  <a:pt x="55563" y="71189"/>
                </a:cubicBezTo>
                <a:cubicBezTo>
                  <a:pt x="58449" y="71189"/>
                  <a:pt x="60771" y="68867"/>
                  <a:pt x="60771" y="65980"/>
                </a:cubicBezTo>
                <a:lnTo>
                  <a:pt x="60771" y="41672"/>
                </a:lnTo>
                <a:cubicBezTo>
                  <a:pt x="60771" y="38785"/>
                  <a:pt x="58449" y="36463"/>
                  <a:pt x="55563" y="36463"/>
                </a:cubicBezTo>
                <a:close/>
                <a:moveTo>
                  <a:pt x="61357" y="83344"/>
                </a:moveTo>
                <a:cubicBezTo>
                  <a:pt x="61489" y="81193"/>
                  <a:pt x="60417" y="79146"/>
                  <a:pt x="58573" y="78031"/>
                </a:cubicBezTo>
                <a:cubicBezTo>
                  <a:pt x="56729" y="76915"/>
                  <a:pt x="54418" y="76915"/>
                  <a:pt x="52574" y="78031"/>
                </a:cubicBezTo>
                <a:cubicBezTo>
                  <a:pt x="50730" y="79146"/>
                  <a:pt x="49657" y="81193"/>
                  <a:pt x="49789" y="83344"/>
                </a:cubicBezTo>
                <a:cubicBezTo>
                  <a:pt x="49657" y="85495"/>
                  <a:pt x="50730" y="87541"/>
                  <a:pt x="52574" y="88657"/>
                </a:cubicBezTo>
                <a:cubicBezTo>
                  <a:pt x="54418" y="89772"/>
                  <a:pt x="56729" y="89772"/>
                  <a:pt x="58573" y="88657"/>
                </a:cubicBezTo>
                <a:cubicBezTo>
                  <a:pt x="60417" y="87541"/>
                  <a:pt x="61489" y="85495"/>
                  <a:pt x="61357" y="83344"/>
                </a:cubicBezTo>
                <a:close/>
              </a:path>
            </a:pathLst>
          </a:custGeom>
          <a:solidFill>
            <a:srgbClr val="9F2D00"/>
          </a:solidFill>
          <a:ln/>
        </p:spPr>
      </p:sp>
      <p:sp>
        <p:nvSpPr>
          <p:cNvPr id="78" name="Text 76"/>
          <p:cNvSpPr/>
          <p:nvPr/>
        </p:nvSpPr>
        <p:spPr>
          <a:xfrm>
            <a:off x="833438" y="8524875"/>
            <a:ext cx="4889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扫码按钮：范围外，点击提示"功能开发中"后返回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6195219" y="6258719"/>
            <a:ext cx="5675313" cy="2754313"/>
          </a:xfrm>
          <a:custGeom>
            <a:avLst/>
            <a:gdLst/>
            <a:ahLst/>
            <a:cxnLst/>
            <a:rect l="l" t="t" r="r" b="b"/>
            <a:pathLst>
              <a:path w="5675313" h="2754313">
                <a:moveTo>
                  <a:pt x="95244" y="0"/>
                </a:moveTo>
                <a:lnTo>
                  <a:pt x="5580068" y="0"/>
                </a:lnTo>
                <a:cubicBezTo>
                  <a:pt x="5632670" y="0"/>
                  <a:pt x="5675313" y="42642"/>
                  <a:pt x="5675313" y="95244"/>
                </a:cubicBezTo>
                <a:lnTo>
                  <a:pt x="5675313" y="2659068"/>
                </a:lnTo>
                <a:cubicBezTo>
                  <a:pt x="5675313" y="2711670"/>
                  <a:pt x="5632670" y="2754313"/>
                  <a:pt x="5580068" y="2754313"/>
                </a:cubicBezTo>
                <a:lnTo>
                  <a:pt x="95244" y="2754313"/>
                </a:lnTo>
                <a:cubicBezTo>
                  <a:pt x="42642" y="2754313"/>
                  <a:pt x="0" y="2711670"/>
                  <a:pt x="0" y="2659068"/>
                </a:cubicBezTo>
                <a:lnTo>
                  <a:pt x="0" y="95244"/>
                </a:lnTo>
                <a:cubicBezTo>
                  <a:pt x="0" y="42677"/>
                  <a:pt x="42677" y="0"/>
                  <a:pt x="95244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80" name="Shape 78"/>
          <p:cNvSpPr/>
          <p:nvPr/>
        </p:nvSpPr>
        <p:spPr>
          <a:xfrm>
            <a:off x="6389688" y="645318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81" name="Text 79"/>
          <p:cNvSpPr/>
          <p:nvPr/>
        </p:nvSpPr>
        <p:spPr>
          <a:xfrm>
            <a:off x="6350000" y="6453188"/>
            <a:ext cx="4603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6865938" y="6532563"/>
            <a:ext cx="873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四模块入口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6393656" y="6996906"/>
            <a:ext cx="2587625" cy="547688"/>
          </a:xfrm>
          <a:custGeom>
            <a:avLst/>
            <a:gdLst/>
            <a:ahLst/>
            <a:cxnLst/>
            <a:rect l="l" t="t" r="r" b="b"/>
            <a:pathLst>
              <a:path w="2587625" h="547688">
                <a:moveTo>
                  <a:pt x="63499" y="0"/>
                </a:moveTo>
                <a:lnTo>
                  <a:pt x="2524126" y="0"/>
                </a:lnTo>
                <a:cubicBezTo>
                  <a:pt x="2559196" y="0"/>
                  <a:pt x="2587625" y="28429"/>
                  <a:pt x="2587625" y="63499"/>
                </a:cubicBezTo>
                <a:lnTo>
                  <a:pt x="2587625" y="484189"/>
                </a:lnTo>
                <a:cubicBezTo>
                  <a:pt x="2587625" y="519258"/>
                  <a:pt x="2559196" y="547688"/>
                  <a:pt x="2524126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84" name="Shape 82"/>
          <p:cNvSpPr/>
          <p:nvPr/>
        </p:nvSpPr>
        <p:spPr>
          <a:xfrm>
            <a:off x="6512719" y="719137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36184" y="10480"/>
                </a:moveTo>
                <a:cubicBezTo>
                  <a:pt x="37579" y="8589"/>
                  <a:pt x="39812" y="7441"/>
                  <a:pt x="42168" y="7441"/>
                </a:cubicBezTo>
                <a:lnTo>
                  <a:pt x="116582" y="7441"/>
                </a:lnTo>
                <a:cubicBezTo>
                  <a:pt x="118938" y="7441"/>
                  <a:pt x="121171" y="8558"/>
                  <a:pt x="122566" y="10480"/>
                </a:cubicBezTo>
                <a:lnTo>
                  <a:pt x="157293" y="57609"/>
                </a:lnTo>
                <a:cubicBezTo>
                  <a:pt x="159401" y="60461"/>
                  <a:pt x="159184" y="64399"/>
                  <a:pt x="156828" y="67035"/>
                </a:cubicBezTo>
                <a:lnTo>
                  <a:pt x="84894" y="146410"/>
                </a:lnTo>
                <a:cubicBezTo>
                  <a:pt x="83499" y="147960"/>
                  <a:pt x="81483" y="148859"/>
                  <a:pt x="79375" y="148859"/>
                </a:cubicBezTo>
                <a:cubicBezTo>
                  <a:pt x="77267" y="148859"/>
                  <a:pt x="75282" y="147960"/>
                  <a:pt x="73856" y="146410"/>
                </a:cubicBezTo>
                <a:lnTo>
                  <a:pt x="1922" y="67035"/>
                </a:lnTo>
                <a:cubicBezTo>
                  <a:pt x="-465" y="64399"/>
                  <a:pt x="-651" y="60461"/>
                  <a:pt x="1457" y="57609"/>
                </a:cubicBezTo>
                <a:lnTo>
                  <a:pt x="36184" y="10480"/>
                </a:lnTo>
                <a:close/>
                <a:moveTo>
                  <a:pt x="48121" y="22820"/>
                </a:moveTo>
                <a:cubicBezTo>
                  <a:pt x="47098" y="23595"/>
                  <a:pt x="46819" y="24991"/>
                  <a:pt x="47470" y="26076"/>
                </a:cubicBezTo>
                <a:lnTo>
                  <a:pt x="65267" y="55749"/>
                </a:lnTo>
                <a:lnTo>
                  <a:pt x="19627" y="59531"/>
                </a:lnTo>
                <a:cubicBezTo>
                  <a:pt x="18355" y="59624"/>
                  <a:pt x="17363" y="60709"/>
                  <a:pt x="17363" y="62012"/>
                </a:cubicBezTo>
                <a:cubicBezTo>
                  <a:pt x="17363" y="63314"/>
                  <a:pt x="18355" y="64368"/>
                  <a:pt x="19627" y="64492"/>
                </a:cubicBezTo>
                <a:lnTo>
                  <a:pt x="79158" y="69453"/>
                </a:lnTo>
                <a:cubicBezTo>
                  <a:pt x="79282" y="69453"/>
                  <a:pt x="79437" y="69453"/>
                  <a:pt x="79561" y="69453"/>
                </a:cubicBezTo>
                <a:lnTo>
                  <a:pt x="139092" y="64492"/>
                </a:lnTo>
                <a:cubicBezTo>
                  <a:pt x="140364" y="64399"/>
                  <a:pt x="141356" y="63314"/>
                  <a:pt x="141356" y="62012"/>
                </a:cubicBezTo>
                <a:cubicBezTo>
                  <a:pt x="141356" y="60709"/>
                  <a:pt x="140364" y="59655"/>
                  <a:pt x="139092" y="59531"/>
                </a:cubicBezTo>
                <a:lnTo>
                  <a:pt x="93452" y="55718"/>
                </a:lnTo>
                <a:lnTo>
                  <a:pt x="111249" y="26076"/>
                </a:lnTo>
                <a:cubicBezTo>
                  <a:pt x="111900" y="24991"/>
                  <a:pt x="111621" y="23564"/>
                  <a:pt x="110598" y="22820"/>
                </a:cubicBezTo>
                <a:cubicBezTo>
                  <a:pt x="109575" y="22076"/>
                  <a:pt x="108148" y="22200"/>
                  <a:pt x="107280" y="23130"/>
                </a:cubicBezTo>
                <a:lnTo>
                  <a:pt x="79375" y="53392"/>
                </a:lnTo>
                <a:lnTo>
                  <a:pt x="51439" y="23130"/>
                </a:lnTo>
                <a:cubicBezTo>
                  <a:pt x="50571" y="22200"/>
                  <a:pt x="49144" y="22076"/>
                  <a:pt x="48121" y="2282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85" name="Text 83"/>
          <p:cNvSpPr/>
          <p:nvPr/>
        </p:nvSpPr>
        <p:spPr>
          <a:xfrm>
            <a:off x="6786563" y="7096125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珠宝预约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6786563" y="7286625"/>
            <a:ext cx="563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9084469" y="6996906"/>
            <a:ext cx="2587625" cy="547688"/>
          </a:xfrm>
          <a:custGeom>
            <a:avLst/>
            <a:gdLst/>
            <a:ahLst/>
            <a:cxnLst/>
            <a:rect l="l" t="t" r="r" b="b"/>
            <a:pathLst>
              <a:path w="2587625" h="547688">
                <a:moveTo>
                  <a:pt x="63499" y="0"/>
                </a:moveTo>
                <a:lnTo>
                  <a:pt x="2524126" y="0"/>
                </a:lnTo>
                <a:cubicBezTo>
                  <a:pt x="2559196" y="0"/>
                  <a:pt x="2587625" y="28429"/>
                  <a:pt x="2587625" y="63499"/>
                </a:cubicBezTo>
                <a:lnTo>
                  <a:pt x="2587625" y="484189"/>
                </a:lnTo>
                <a:cubicBezTo>
                  <a:pt x="2587625" y="519258"/>
                  <a:pt x="2559196" y="547688"/>
                  <a:pt x="2524126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88" name="Shape 86"/>
          <p:cNvSpPr/>
          <p:nvPr/>
        </p:nvSpPr>
        <p:spPr>
          <a:xfrm>
            <a:off x="9183688" y="7191375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138906" y="19844"/>
                </a:moveTo>
                <a:cubicBezTo>
                  <a:pt x="171772" y="19844"/>
                  <a:pt x="198438" y="46509"/>
                  <a:pt x="198438" y="79375"/>
                </a:cubicBezTo>
                <a:cubicBezTo>
                  <a:pt x="198438" y="112241"/>
                  <a:pt x="171772" y="138906"/>
                  <a:pt x="138906" y="138906"/>
                </a:cubicBezTo>
                <a:lnTo>
                  <a:pt x="59531" y="138906"/>
                </a:lnTo>
                <a:cubicBezTo>
                  <a:pt x="26665" y="138906"/>
                  <a:pt x="0" y="112241"/>
                  <a:pt x="0" y="79375"/>
                </a:cubicBezTo>
                <a:cubicBezTo>
                  <a:pt x="0" y="46509"/>
                  <a:pt x="26665" y="19844"/>
                  <a:pt x="59531" y="19844"/>
                </a:cubicBezTo>
                <a:lnTo>
                  <a:pt x="138906" y="19844"/>
                </a:lnTo>
                <a:close/>
                <a:moveTo>
                  <a:pt x="59531" y="54570"/>
                </a:moveTo>
                <a:cubicBezTo>
                  <a:pt x="55407" y="54570"/>
                  <a:pt x="52090" y="57888"/>
                  <a:pt x="52090" y="62012"/>
                </a:cubicBezTo>
                <a:lnTo>
                  <a:pt x="52090" y="71934"/>
                </a:lnTo>
                <a:lnTo>
                  <a:pt x="42168" y="71934"/>
                </a:lnTo>
                <a:cubicBezTo>
                  <a:pt x="38044" y="71934"/>
                  <a:pt x="34727" y="75251"/>
                  <a:pt x="34727" y="79375"/>
                </a:cubicBezTo>
                <a:cubicBezTo>
                  <a:pt x="34727" y="83499"/>
                  <a:pt x="38044" y="86816"/>
                  <a:pt x="42168" y="86816"/>
                </a:cubicBezTo>
                <a:lnTo>
                  <a:pt x="52090" y="86816"/>
                </a:lnTo>
                <a:lnTo>
                  <a:pt x="52090" y="96738"/>
                </a:lnTo>
                <a:cubicBezTo>
                  <a:pt x="52090" y="100862"/>
                  <a:pt x="55407" y="104180"/>
                  <a:pt x="59531" y="104180"/>
                </a:cubicBezTo>
                <a:cubicBezTo>
                  <a:pt x="63655" y="104180"/>
                  <a:pt x="66973" y="100862"/>
                  <a:pt x="66973" y="96738"/>
                </a:cubicBezTo>
                <a:lnTo>
                  <a:pt x="66973" y="86816"/>
                </a:lnTo>
                <a:lnTo>
                  <a:pt x="76895" y="86816"/>
                </a:lnTo>
                <a:cubicBezTo>
                  <a:pt x="81018" y="86816"/>
                  <a:pt x="84336" y="83499"/>
                  <a:pt x="84336" y="79375"/>
                </a:cubicBezTo>
                <a:cubicBezTo>
                  <a:pt x="84336" y="75251"/>
                  <a:pt x="81018" y="71934"/>
                  <a:pt x="76895" y="71934"/>
                </a:cubicBezTo>
                <a:lnTo>
                  <a:pt x="66973" y="71934"/>
                </a:lnTo>
                <a:lnTo>
                  <a:pt x="66973" y="62012"/>
                </a:lnTo>
                <a:cubicBezTo>
                  <a:pt x="66973" y="57888"/>
                  <a:pt x="63655" y="54570"/>
                  <a:pt x="59531" y="54570"/>
                </a:cubicBezTo>
                <a:close/>
                <a:moveTo>
                  <a:pt x="133945" y="84336"/>
                </a:moveTo>
                <a:cubicBezTo>
                  <a:pt x="128469" y="84336"/>
                  <a:pt x="124023" y="88782"/>
                  <a:pt x="124023" y="94258"/>
                </a:cubicBezTo>
                <a:cubicBezTo>
                  <a:pt x="124023" y="99734"/>
                  <a:pt x="128469" y="104180"/>
                  <a:pt x="133945" y="104180"/>
                </a:cubicBezTo>
                <a:cubicBezTo>
                  <a:pt x="139421" y="104180"/>
                  <a:pt x="143867" y="99734"/>
                  <a:pt x="143867" y="94258"/>
                </a:cubicBezTo>
                <a:cubicBezTo>
                  <a:pt x="143867" y="88782"/>
                  <a:pt x="139421" y="84336"/>
                  <a:pt x="133945" y="84336"/>
                </a:cubicBezTo>
                <a:close/>
                <a:moveTo>
                  <a:pt x="153789" y="54570"/>
                </a:moveTo>
                <a:cubicBezTo>
                  <a:pt x="148313" y="54570"/>
                  <a:pt x="143867" y="59016"/>
                  <a:pt x="143867" y="64492"/>
                </a:cubicBezTo>
                <a:cubicBezTo>
                  <a:pt x="143867" y="69968"/>
                  <a:pt x="148313" y="74414"/>
                  <a:pt x="153789" y="74414"/>
                </a:cubicBezTo>
                <a:cubicBezTo>
                  <a:pt x="159265" y="74414"/>
                  <a:pt x="163711" y="69968"/>
                  <a:pt x="163711" y="64492"/>
                </a:cubicBezTo>
                <a:cubicBezTo>
                  <a:pt x="163711" y="59016"/>
                  <a:pt x="159265" y="54570"/>
                  <a:pt x="153789" y="5457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89" name="Text 87"/>
          <p:cNvSpPr/>
          <p:nvPr/>
        </p:nvSpPr>
        <p:spPr>
          <a:xfrm>
            <a:off x="9477375" y="7096125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电玩购币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9477375" y="7286625"/>
            <a:ext cx="563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91" name="Shape 89"/>
          <p:cNvSpPr/>
          <p:nvPr/>
        </p:nvSpPr>
        <p:spPr>
          <a:xfrm>
            <a:off x="6393656" y="7647781"/>
            <a:ext cx="2587625" cy="547688"/>
          </a:xfrm>
          <a:custGeom>
            <a:avLst/>
            <a:gdLst/>
            <a:ahLst/>
            <a:cxnLst/>
            <a:rect l="l" t="t" r="r" b="b"/>
            <a:pathLst>
              <a:path w="2587625" h="547688">
                <a:moveTo>
                  <a:pt x="63499" y="0"/>
                </a:moveTo>
                <a:lnTo>
                  <a:pt x="2524126" y="0"/>
                </a:lnTo>
                <a:cubicBezTo>
                  <a:pt x="2559196" y="0"/>
                  <a:pt x="2587625" y="28429"/>
                  <a:pt x="2587625" y="63499"/>
                </a:cubicBezTo>
                <a:lnTo>
                  <a:pt x="2587625" y="484189"/>
                </a:lnTo>
                <a:cubicBezTo>
                  <a:pt x="2587625" y="519258"/>
                  <a:pt x="2559196" y="547688"/>
                  <a:pt x="2524126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92" name="Shape 90"/>
          <p:cNvSpPr/>
          <p:nvPr/>
        </p:nvSpPr>
        <p:spPr>
          <a:xfrm>
            <a:off x="6522641" y="7842250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0" y="29766"/>
                </a:moveTo>
                <a:cubicBezTo>
                  <a:pt x="0" y="18821"/>
                  <a:pt x="8899" y="9922"/>
                  <a:pt x="19844" y="9922"/>
                </a:cubicBezTo>
                <a:lnTo>
                  <a:pt x="119062" y="9922"/>
                </a:lnTo>
                <a:cubicBezTo>
                  <a:pt x="130008" y="9922"/>
                  <a:pt x="138906" y="18821"/>
                  <a:pt x="138906" y="29766"/>
                </a:cubicBezTo>
                <a:lnTo>
                  <a:pt x="138906" y="128984"/>
                </a:lnTo>
                <a:cubicBezTo>
                  <a:pt x="138906" y="139929"/>
                  <a:pt x="130008" y="148828"/>
                  <a:pt x="119062" y="148828"/>
                </a:cubicBezTo>
                <a:lnTo>
                  <a:pt x="19844" y="148828"/>
                </a:lnTo>
                <a:cubicBezTo>
                  <a:pt x="8899" y="148828"/>
                  <a:pt x="0" y="139929"/>
                  <a:pt x="0" y="128984"/>
                </a:cubicBezTo>
                <a:lnTo>
                  <a:pt x="0" y="29766"/>
                </a:lnTo>
                <a:close/>
                <a:moveTo>
                  <a:pt x="14883" y="114102"/>
                </a:moveTo>
                <a:lnTo>
                  <a:pt x="14883" y="124023"/>
                </a:lnTo>
                <a:cubicBezTo>
                  <a:pt x="14883" y="126752"/>
                  <a:pt x="17115" y="128984"/>
                  <a:pt x="19844" y="128984"/>
                </a:cubicBezTo>
                <a:lnTo>
                  <a:pt x="29766" y="128984"/>
                </a:lnTo>
                <a:cubicBezTo>
                  <a:pt x="32494" y="128984"/>
                  <a:pt x="34727" y="126752"/>
                  <a:pt x="34727" y="124023"/>
                </a:cubicBezTo>
                <a:lnTo>
                  <a:pt x="34727" y="114102"/>
                </a:lnTo>
                <a:cubicBezTo>
                  <a:pt x="34727" y="111373"/>
                  <a:pt x="32494" y="109141"/>
                  <a:pt x="29766" y="109141"/>
                </a:cubicBezTo>
                <a:lnTo>
                  <a:pt x="19844" y="109141"/>
                </a:lnTo>
                <a:cubicBezTo>
                  <a:pt x="17115" y="109141"/>
                  <a:pt x="14883" y="111373"/>
                  <a:pt x="14883" y="114102"/>
                </a:cubicBezTo>
                <a:close/>
                <a:moveTo>
                  <a:pt x="109141" y="109141"/>
                </a:moveTo>
                <a:cubicBezTo>
                  <a:pt x="106412" y="109141"/>
                  <a:pt x="104180" y="111373"/>
                  <a:pt x="104180" y="114102"/>
                </a:cubicBezTo>
                <a:lnTo>
                  <a:pt x="104180" y="124023"/>
                </a:lnTo>
                <a:cubicBezTo>
                  <a:pt x="104180" y="126752"/>
                  <a:pt x="106412" y="128984"/>
                  <a:pt x="109141" y="128984"/>
                </a:cubicBezTo>
                <a:lnTo>
                  <a:pt x="119062" y="128984"/>
                </a:lnTo>
                <a:cubicBezTo>
                  <a:pt x="121791" y="128984"/>
                  <a:pt x="124023" y="126752"/>
                  <a:pt x="124023" y="124023"/>
                </a:cubicBezTo>
                <a:lnTo>
                  <a:pt x="124023" y="114102"/>
                </a:lnTo>
                <a:cubicBezTo>
                  <a:pt x="124023" y="111373"/>
                  <a:pt x="121791" y="109141"/>
                  <a:pt x="119062" y="109141"/>
                </a:cubicBezTo>
                <a:lnTo>
                  <a:pt x="109141" y="109141"/>
                </a:lnTo>
                <a:close/>
                <a:moveTo>
                  <a:pt x="14883" y="74414"/>
                </a:moveTo>
                <a:lnTo>
                  <a:pt x="14883" y="84336"/>
                </a:lnTo>
                <a:cubicBezTo>
                  <a:pt x="14883" y="87064"/>
                  <a:pt x="17115" y="89297"/>
                  <a:pt x="19844" y="89297"/>
                </a:cubicBezTo>
                <a:lnTo>
                  <a:pt x="29766" y="89297"/>
                </a:lnTo>
                <a:cubicBezTo>
                  <a:pt x="32494" y="89297"/>
                  <a:pt x="34727" y="87064"/>
                  <a:pt x="34727" y="84336"/>
                </a:cubicBezTo>
                <a:lnTo>
                  <a:pt x="34727" y="74414"/>
                </a:lnTo>
                <a:cubicBezTo>
                  <a:pt x="34727" y="71686"/>
                  <a:pt x="32494" y="69453"/>
                  <a:pt x="29766" y="69453"/>
                </a:cubicBezTo>
                <a:lnTo>
                  <a:pt x="19844" y="69453"/>
                </a:lnTo>
                <a:cubicBezTo>
                  <a:pt x="17115" y="69453"/>
                  <a:pt x="14883" y="71686"/>
                  <a:pt x="14883" y="74414"/>
                </a:cubicBezTo>
                <a:close/>
                <a:moveTo>
                  <a:pt x="109141" y="69453"/>
                </a:moveTo>
                <a:cubicBezTo>
                  <a:pt x="106412" y="69453"/>
                  <a:pt x="104180" y="71686"/>
                  <a:pt x="104180" y="74414"/>
                </a:cubicBezTo>
                <a:lnTo>
                  <a:pt x="104180" y="84336"/>
                </a:lnTo>
                <a:cubicBezTo>
                  <a:pt x="104180" y="87064"/>
                  <a:pt x="106412" y="89297"/>
                  <a:pt x="109141" y="89297"/>
                </a:cubicBezTo>
                <a:lnTo>
                  <a:pt x="119062" y="89297"/>
                </a:lnTo>
                <a:cubicBezTo>
                  <a:pt x="121791" y="89297"/>
                  <a:pt x="124023" y="87064"/>
                  <a:pt x="124023" y="84336"/>
                </a:cubicBezTo>
                <a:lnTo>
                  <a:pt x="124023" y="74414"/>
                </a:lnTo>
                <a:cubicBezTo>
                  <a:pt x="124023" y="71686"/>
                  <a:pt x="121791" y="69453"/>
                  <a:pt x="119062" y="69453"/>
                </a:cubicBezTo>
                <a:lnTo>
                  <a:pt x="109141" y="69453"/>
                </a:lnTo>
                <a:close/>
                <a:moveTo>
                  <a:pt x="14883" y="34727"/>
                </a:moveTo>
                <a:lnTo>
                  <a:pt x="14883" y="44648"/>
                </a:lnTo>
                <a:cubicBezTo>
                  <a:pt x="14883" y="47377"/>
                  <a:pt x="17115" y="49609"/>
                  <a:pt x="19844" y="49609"/>
                </a:cubicBezTo>
                <a:lnTo>
                  <a:pt x="29766" y="49609"/>
                </a:lnTo>
                <a:cubicBezTo>
                  <a:pt x="32494" y="49609"/>
                  <a:pt x="34727" y="47377"/>
                  <a:pt x="34727" y="44648"/>
                </a:cubicBezTo>
                <a:lnTo>
                  <a:pt x="34727" y="34727"/>
                </a:lnTo>
                <a:cubicBezTo>
                  <a:pt x="34727" y="31998"/>
                  <a:pt x="32494" y="29766"/>
                  <a:pt x="29766" y="29766"/>
                </a:cubicBezTo>
                <a:lnTo>
                  <a:pt x="19844" y="29766"/>
                </a:lnTo>
                <a:cubicBezTo>
                  <a:pt x="17115" y="29766"/>
                  <a:pt x="14883" y="31998"/>
                  <a:pt x="14883" y="34727"/>
                </a:cubicBezTo>
                <a:close/>
                <a:moveTo>
                  <a:pt x="109141" y="29766"/>
                </a:moveTo>
                <a:cubicBezTo>
                  <a:pt x="106412" y="29766"/>
                  <a:pt x="104180" y="31998"/>
                  <a:pt x="104180" y="34727"/>
                </a:cubicBezTo>
                <a:lnTo>
                  <a:pt x="104180" y="44648"/>
                </a:lnTo>
                <a:cubicBezTo>
                  <a:pt x="104180" y="47377"/>
                  <a:pt x="106412" y="49609"/>
                  <a:pt x="109141" y="49609"/>
                </a:cubicBezTo>
                <a:lnTo>
                  <a:pt x="119062" y="49609"/>
                </a:lnTo>
                <a:cubicBezTo>
                  <a:pt x="121791" y="49609"/>
                  <a:pt x="124023" y="47377"/>
                  <a:pt x="124023" y="44648"/>
                </a:cubicBezTo>
                <a:lnTo>
                  <a:pt x="124023" y="34727"/>
                </a:lnTo>
                <a:cubicBezTo>
                  <a:pt x="124023" y="31998"/>
                  <a:pt x="121791" y="29766"/>
                  <a:pt x="119062" y="29766"/>
                </a:cubicBezTo>
                <a:lnTo>
                  <a:pt x="109141" y="29766"/>
                </a:ln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93" name="Text 91"/>
          <p:cNvSpPr/>
          <p:nvPr/>
        </p:nvSpPr>
        <p:spPr>
          <a:xfrm>
            <a:off x="6786563" y="7747000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电影购票</a:t>
            </a:r>
            <a:endParaRPr lang="en-US" sz="1600" dirty="0"/>
          </a:p>
        </p:txBody>
      </p:sp>
      <p:sp>
        <p:nvSpPr>
          <p:cNvPr id="94" name="Text 92"/>
          <p:cNvSpPr/>
          <p:nvPr/>
        </p:nvSpPr>
        <p:spPr>
          <a:xfrm>
            <a:off x="6786563" y="7937500"/>
            <a:ext cx="563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95" name="Shape 93"/>
          <p:cNvSpPr/>
          <p:nvPr/>
        </p:nvSpPr>
        <p:spPr>
          <a:xfrm>
            <a:off x="9084469" y="7647781"/>
            <a:ext cx="2587625" cy="547688"/>
          </a:xfrm>
          <a:custGeom>
            <a:avLst/>
            <a:gdLst/>
            <a:ahLst/>
            <a:cxnLst/>
            <a:rect l="l" t="t" r="r" b="b"/>
            <a:pathLst>
              <a:path w="2587625" h="547688">
                <a:moveTo>
                  <a:pt x="63499" y="0"/>
                </a:moveTo>
                <a:lnTo>
                  <a:pt x="2524126" y="0"/>
                </a:lnTo>
                <a:cubicBezTo>
                  <a:pt x="2559196" y="0"/>
                  <a:pt x="2587625" y="28429"/>
                  <a:pt x="2587625" y="63499"/>
                </a:cubicBezTo>
                <a:lnTo>
                  <a:pt x="2587625" y="484189"/>
                </a:lnTo>
                <a:cubicBezTo>
                  <a:pt x="2587625" y="519258"/>
                  <a:pt x="2559196" y="547688"/>
                  <a:pt x="2524126" y="547688"/>
                </a:cubicBezTo>
                <a:lnTo>
                  <a:pt x="63499" y="547688"/>
                </a:lnTo>
                <a:cubicBezTo>
                  <a:pt x="28429" y="547688"/>
                  <a:pt x="0" y="519258"/>
                  <a:pt x="0" y="484189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96" name="Shape 94"/>
          <p:cNvSpPr/>
          <p:nvPr/>
        </p:nvSpPr>
        <p:spPr>
          <a:xfrm>
            <a:off x="9193609" y="7842250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69484" y="30107"/>
                </a:moveTo>
                <a:lnTo>
                  <a:pt x="69484" y="45486"/>
                </a:lnTo>
                <a:lnTo>
                  <a:pt x="69639" y="45641"/>
                </a:lnTo>
                <a:cubicBezTo>
                  <a:pt x="71655" y="20092"/>
                  <a:pt x="93018" y="0"/>
                  <a:pt x="119094" y="0"/>
                </a:cubicBezTo>
                <a:cubicBezTo>
                  <a:pt x="125326" y="0"/>
                  <a:pt x="131310" y="1147"/>
                  <a:pt x="136798" y="3256"/>
                </a:cubicBezTo>
                <a:cubicBezTo>
                  <a:pt x="139898" y="4434"/>
                  <a:pt x="140457" y="8372"/>
                  <a:pt x="138131" y="10728"/>
                </a:cubicBezTo>
                <a:lnTo>
                  <a:pt x="110629" y="38230"/>
                </a:lnTo>
                <a:cubicBezTo>
                  <a:pt x="109699" y="39160"/>
                  <a:pt x="109172" y="40432"/>
                  <a:pt x="109172" y="41734"/>
                </a:cubicBezTo>
                <a:lnTo>
                  <a:pt x="109172" y="54570"/>
                </a:lnTo>
                <a:cubicBezTo>
                  <a:pt x="109172" y="57299"/>
                  <a:pt x="111404" y="59531"/>
                  <a:pt x="114133" y="59531"/>
                </a:cubicBezTo>
                <a:lnTo>
                  <a:pt x="126969" y="59531"/>
                </a:lnTo>
                <a:cubicBezTo>
                  <a:pt x="128271" y="59531"/>
                  <a:pt x="129542" y="59004"/>
                  <a:pt x="130473" y="58074"/>
                </a:cubicBezTo>
                <a:lnTo>
                  <a:pt x="157975" y="30572"/>
                </a:lnTo>
                <a:cubicBezTo>
                  <a:pt x="160331" y="28215"/>
                  <a:pt x="164269" y="28804"/>
                  <a:pt x="165447" y="31905"/>
                </a:cubicBezTo>
                <a:cubicBezTo>
                  <a:pt x="167556" y="37393"/>
                  <a:pt x="168703" y="43377"/>
                  <a:pt x="168703" y="49609"/>
                </a:cubicBezTo>
                <a:cubicBezTo>
                  <a:pt x="168703" y="68399"/>
                  <a:pt x="158254" y="84770"/>
                  <a:pt x="142813" y="93173"/>
                </a:cubicBezTo>
                <a:lnTo>
                  <a:pt x="168083" y="118442"/>
                </a:lnTo>
                <a:cubicBezTo>
                  <a:pt x="173881" y="124240"/>
                  <a:pt x="173881" y="133666"/>
                  <a:pt x="168083" y="139495"/>
                </a:cubicBezTo>
                <a:lnTo>
                  <a:pt x="149448" y="158130"/>
                </a:lnTo>
                <a:cubicBezTo>
                  <a:pt x="143650" y="163928"/>
                  <a:pt x="134224" y="163928"/>
                  <a:pt x="128395" y="158130"/>
                </a:cubicBezTo>
                <a:lnTo>
                  <a:pt x="89328" y="119062"/>
                </a:lnTo>
                <a:cubicBezTo>
                  <a:pt x="80832" y="110567"/>
                  <a:pt x="78910" y="98010"/>
                  <a:pt x="83592" y="87654"/>
                </a:cubicBezTo>
                <a:lnTo>
                  <a:pt x="55469" y="59531"/>
                </a:lnTo>
                <a:lnTo>
                  <a:pt x="40091" y="59531"/>
                </a:lnTo>
                <a:cubicBezTo>
                  <a:pt x="36773" y="59531"/>
                  <a:pt x="33672" y="57888"/>
                  <a:pt x="31843" y="55128"/>
                </a:cubicBezTo>
                <a:lnTo>
                  <a:pt x="7255" y="18262"/>
                </a:lnTo>
                <a:cubicBezTo>
                  <a:pt x="5953" y="16309"/>
                  <a:pt x="6201" y="13674"/>
                  <a:pt x="7875" y="11999"/>
                </a:cubicBezTo>
                <a:lnTo>
                  <a:pt x="21952" y="-2077"/>
                </a:lnTo>
                <a:cubicBezTo>
                  <a:pt x="23626" y="-3752"/>
                  <a:pt x="26231" y="-4000"/>
                  <a:pt x="28215" y="-2698"/>
                </a:cubicBezTo>
                <a:lnTo>
                  <a:pt x="65081" y="21859"/>
                </a:lnTo>
                <a:cubicBezTo>
                  <a:pt x="67841" y="23688"/>
                  <a:pt x="69484" y="26789"/>
                  <a:pt x="69484" y="30107"/>
                </a:cubicBezTo>
                <a:close/>
                <a:moveTo>
                  <a:pt x="66849" y="91963"/>
                </a:moveTo>
                <a:cubicBezTo>
                  <a:pt x="64895" y="103436"/>
                  <a:pt x="67593" y="115559"/>
                  <a:pt x="75034" y="125264"/>
                </a:cubicBezTo>
                <a:lnTo>
                  <a:pt x="45579" y="154688"/>
                </a:lnTo>
                <a:cubicBezTo>
                  <a:pt x="36866" y="163401"/>
                  <a:pt x="22727" y="163401"/>
                  <a:pt x="14015" y="154688"/>
                </a:cubicBezTo>
                <a:cubicBezTo>
                  <a:pt x="5302" y="145976"/>
                  <a:pt x="5302" y="131837"/>
                  <a:pt x="14015" y="123124"/>
                </a:cubicBezTo>
                <a:lnTo>
                  <a:pt x="55997" y="81142"/>
                </a:lnTo>
                <a:lnTo>
                  <a:pt x="66849" y="91994"/>
                </a:ln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97" name="Text 95"/>
          <p:cNvSpPr/>
          <p:nvPr/>
        </p:nvSpPr>
        <p:spPr>
          <a:xfrm>
            <a:off x="9477375" y="7747000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电器售后</a:t>
            </a:r>
            <a:endParaRPr lang="en-US" sz="1600" dirty="0"/>
          </a:p>
        </p:txBody>
      </p:sp>
      <p:sp>
        <p:nvSpPr>
          <p:cNvPr id="98" name="Text 96"/>
          <p:cNvSpPr/>
          <p:nvPr/>
        </p:nvSpPr>
        <p:spPr>
          <a:xfrm>
            <a:off x="9477375" y="7937500"/>
            <a:ext cx="563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99" name="Shape 97"/>
          <p:cNvSpPr/>
          <p:nvPr/>
        </p:nvSpPr>
        <p:spPr>
          <a:xfrm>
            <a:off x="6405563" y="8350250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48617" y="34727"/>
                </a:moveTo>
                <a:cubicBezTo>
                  <a:pt x="48617" y="30893"/>
                  <a:pt x="51729" y="27781"/>
                  <a:pt x="55563" y="27781"/>
                </a:cubicBezTo>
                <a:cubicBezTo>
                  <a:pt x="59396" y="27781"/>
                  <a:pt x="62508" y="30893"/>
                  <a:pt x="62508" y="34727"/>
                </a:cubicBezTo>
                <a:cubicBezTo>
                  <a:pt x="62508" y="38560"/>
                  <a:pt x="59396" y="41672"/>
                  <a:pt x="55563" y="41672"/>
                </a:cubicBezTo>
                <a:cubicBezTo>
                  <a:pt x="51729" y="41672"/>
                  <a:pt x="48617" y="38560"/>
                  <a:pt x="48617" y="34727"/>
                </a:cubicBezTo>
                <a:close/>
                <a:moveTo>
                  <a:pt x="46881" y="48617"/>
                </a:moveTo>
                <a:lnTo>
                  <a:pt x="57299" y="48617"/>
                </a:lnTo>
                <a:cubicBezTo>
                  <a:pt x="60185" y="48617"/>
                  <a:pt x="62508" y="50940"/>
                  <a:pt x="62508" y="53826"/>
                </a:cubicBezTo>
                <a:lnTo>
                  <a:pt x="62508" y="72926"/>
                </a:lnTo>
                <a:lnTo>
                  <a:pt x="64244" y="72926"/>
                </a:lnTo>
                <a:cubicBezTo>
                  <a:pt x="67131" y="72926"/>
                  <a:pt x="69453" y="75248"/>
                  <a:pt x="69453" y="78135"/>
                </a:cubicBezTo>
                <a:cubicBezTo>
                  <a:pt x="69453" y="81021"/>
                  <a:pt x="67131" y="83344"/>
                  <a:pt x="64244" y="83344"/>
                </a:cubicBezTo>
                <a:lnTo>
                  <a:pt x="46881" y="83344"/>
                </a:lnTo>
                <a:cubicBezTo>
                  <a:pt x="43994" y="83344"/>
                  <a:pt x="41672" y="81021"/>
                  <a:pt x="41672" y="78135"/>
                </a:cubicBezTo>
                <a:cubicBezTo>
                  <a:pt x="41672" y="75248"/>
                  <a:pt x="43994" y="72926"/>
                  <a:pt x="46881" y="72926"/>
                </a:cubicBezTo>
                <a:lnTo>
                  <a:pt x="52090" y="72926"/>
                </a:lnTo>
                <a:lnTo>
                  <a:pt x="52090" y="59035"/>
                </a:lnTo>
                <a:lnTo>
                  <a:pt x="46881" y="59035"/>
                </a:lnTo>
                <a:cubicBezTo>
                  <a:pt x="43994" y="59035"/>
                  <a:pt x="41672" y="56713"/>
                  <a:pt x="41672" y="53826"/>
                </a:cubicBezTo>
                <a:cubicBezTo>
                  <a:pt x="41672" y="50940"/>
                  <a:pt x="43994" y="48617"/>
                  <a:pt x="46881" y="48617"/>
                </a:cubicBezTo>
                <a:close/>
              </a:path>
            </a:pathLst>
          </a:custGeom>
          <a:solidFill>
            <a:srgbClr val="CA3500"/>
          </a:solidFill>
          <a:ln/>
        </p:spPr>
      </p:sp>
      <p:sp>
        <p:nvSpPr>
          <p:cNvPr id="100" name="Text 98"/>
          <p:cNvSpPr/>
          <p:nvPr/>
        </p:nvSpPr>
        <p:spPr>
          <a:xfrm>
            <a:off x="6572250" y="8326438"/>
            <a:ext cx="5159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阶段1仅保留入口，点击后提示并返回首页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7275" y="357275"/>
            <a:ext cx="1154890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spc="56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HOME PAGE STRUCTURE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7275" y="643095"/>
            <a:ext cx="11638224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32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首页结构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1741" y="1219200"/>
            <a:ext cx="5627077" cy="1009301"/>
          </a:xfrm>
          <a:custGeom>
            <a:avLst/>
            <a:gdLst/>
            <a:ahLst/>
            <a:cxnLst/>
            <a:rect l="l" t="t" r="r" b="b"/>
            <a:pathLst>
              <a:path w="5627077" h="1009301">
                <a:moveTo>
                  <a:pt x="107178" y="0"/>
                </a:moveTo>
                <a:lnTo>
                  <a:pt x="5519899" y="0"/>
                </a:lnTo>
                <a:cubicBezTo>
                  <a:pt x="5579092" y="0"/>
                  <a:pt x="5627077" y="47985"/>
                  <a:pt x="5627077" y="107178"/>
                </a:cubicBezTo>
                <a:lnTo>
                  <a:pt x="5627077" y="902123"/>
                </a:lnTo>
                <a:cubicBezTo>
                  <a:pt x="5627077" y="961316"/>
                  <a:pt x="5579092" y="1009301"/>
                  <a:pt x="5519899" y="1009301"/>
                </a:cubicBezTo>
                <a:lnTo>
                  <a:pt x="107178" y="1009301"/>
                </a:lnTo>
                <a:cubicBezTo>
                  <a:pt x="47985" y="1009301"/>
                  <a:pt x="0" y="961316"/>
                  <a:pt x="0" y="902123"/>
                </a:cubicBezTo>
                <a:lnTo>
                  <a:pt x="0" y="107178"/>
                </a:lnTo>
                <a:cubicBezTo>
                  <a:pt x="0" y="48025"/>
                  <a:pt x="48025" y="0"/>
                  <a:pt x="107178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44844" y="1402303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71455" y="0"/>
                </a:moveTo>
                <a:lnTo>
                  <a:pt x="285820" y="0"/>
                </a:lnTo>
                <a:cubicBezTo>
                  <a:pt x="325283" y="0"/>
                  <a:pt x="357275" y="31991"/>
                  <a:pt x="357275" y="71455"/>
                </a:cubicBezTo>
                <a:lnTo>
                  <a:pt x="357275" y="285820"/>
                </a:lnTo>
                <a:cubicBezTo>
                  <a:pt x="357275" y="325283"/>
                  <a:pt x="325283" y="357275"/>
                  <a:pt x="285820" y="357275"/>
                </a:cubicBezTo>
                <a:lnTo>
                  <a:pt x="71455" y="357275"/>
                </a:lnTo>
                <a:cubicBezTo>
                  <a:pt x="31991" y="357275"/>
                  <a:pt x="0" y="325283"/>
                  <a:pt x="0" y="285820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6" name="Shape 4"/>
          <p:cNvSpPr/>
          <p:nvPr/>
        </p:nvSpPr>
        <p:spPr>
          <a:xfrm>
            <a:off x="660958" y="1509486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0" y="26796"/>
                </a:moveTo>
                <a:cubicBezTo>
                  <a:pt x="0" y="21855"/>
                  <a:pt x="3991" y="17864"/>
                  <a:pt x="8932" y="17864"/>
                </a:cubicBezTo>
                <a:lnTo>
                  <a:pt x="116114" y="17864"/>
                </a:lnTo>
                <a:cubicBezTo>
                  <a:pt x="121055" y="17864"/>
                  <a:pt x="125046" y="21855"/>
                  <a:pt x="125046" y="26796"/>
                </a:cubicBezTo>
                <a:cubicBezTo>
                  <a:pt x="125046" y="31736"/>
                  <a:pt x="121055" y="35727"/>
                  <a:pt x="116114" y="35727"/>
                </a:cubicBezTo>
                <a:lnTo>
                  <a:pt x="8932" y="35727"/>
                </a:lnTo>
                <a:cubicBezTo>
                  <a:pt x="3991" y="35727"/>
                  <a:pt x="0" y="31736"/>
                  <a:pt x="0" y="26796"/>
                </a:cubicBezTo>
                <a:close/>
                <a:moveTo>
                  <a:pt x="0" y="71455"/>
                </a:moveTo>
                <a:cubicBezTo>
                  <a:pt x="0" y="66515"/>
                  <a:pt x="3991" y="62523"/>
                  <a:pt x="8932" y="62523"/>
                </a:cubicBezTo>
                <a:lnTo>
                  <a:pt x="116114" y="62523"/>
                </a:lnTo>
                <a:cubicBezTo>
                  <a:pt x="121055" y="62523"/>
                  <a:pt x="125046" y="66515"/>
                  <a:pt x="125046" y="71455"/>
                </a:cubicBezTo>
                <a:cubicBezTo>
                  <a:pt x="125046" y="76395"/>
                  <a:pt x="121055" y="80387"/>
                  <a:pt x="116114" y="80387"/>
                </a:cubicBezTo>
                <a:lnTo>
                  <a:pt x="8932" y="80387"/>
                </a:lnTo>
                <a:cubicBezTo>
                  <a:pt x="3991" y="80387"/>
                  <a:pt x="0" y="76395"/>
                  <a:pt x="0" y="71455"/>
                </a:cubicBezTo>
                <a:close/>
                <a:moveTo>
                  <a:pt x="125046" y="116114"/>
                </a:moveTo>
                <a:cubicBezTo>
                  <a:pt x="125046" y="121055"/>
                  <a:pt x="121055" y="125046"/>
                  <a:pt x="116114" y="125046"/>
                </a:cubicBezTo>
                <a:lnTo>
                  <a:pt x="8932" y="125046"/>
                </a:lnTo>
                <a:cubicBezTo>
                  <a:pt x="3991" y="125046"/>
                  <a:pt x="0" y="121055"/>
                  <a:pt x="0" y="116114"/>
                </a:cubicBezTo>
                <a:cubicBezTo>
                  <a:pt x="0" y="111174"/>
                  <a:pt x="3991" y="107182"/>
                  <a:pt x="8932" y="107182"/>
                </a:cubicBezTo>
                <a:lnTo>
                  <a:pt x="116114" y="107182"/>
                </a:lnTo>
                <a:cubicBezTo>
                  <a:pt x="121055" y="107182"/>
                  <a:pt x="125046" y="111174"/>
                  <a:pt x="125046" y="116114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7" name="Text 5"/>
          <p:cNvSpPr/>
          <p:nvPr/>
        </p:nvSpPr>
        <p:spPr>
          <a:xfrm>
            <a:off x="1009301" y="1455895"/>
            <a:ext cx="56270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状态栏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44844" y="1866760"/>
            <a:ext cx="5323393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时间、信号、电量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61741" y="2380343"/>
            <a:ext cx="5627077" cy="1223666"/>
          </a:xfrm>
          <a:custGeom>
            <a:avLst/>
            <a:gdLst/>
            <a:ahLst/>
            <a:cxnLst/>
            <a:rect l="l" t="t" r="r" b="b"/>
            <a:pathLst>
              <a:path w="5627077" h="1223666">
                <a:moveTo>
                  <a:pt x="107181" y="0"/>
                </a:moveTo>
                <a:lnTo>
                  <a:pt x="5519896" y="0"/>
                </a:lnTo>
                <a:cubicBezTo>
                  <a:pt x="5579090" y="0"/>
                  <a:pt x="5627077" y="47987"/>
                  <a:pt x="5627077" y="107181"/>
                </a:cubicBezTo>
                <a:lnTo>
                  <a:pt x="5627077" y="1116485"/>
                </a:lnTo>
                <a:cubicBezTo>
                  <a:pt x="5627077" y="1175679"/>
                  <a:pt x="5579090" y="1223666"/>
                  <a:pt x="5519896" y="1223666"/>
                </a:cubicBezTo>
                <a:lnTo>
                  <a:pt x="107181" y="1223666"/>
                </a:lnTo>
                <a:cubicBezTo>
                  <a:pt x="47987" y="1223666"/>
                  <a:pt x="0" y="1175679"/>
                  <a:pt x="0" y="1116485"/>
                </a:cubicBezTo>
                <a:lnTo>
                  <a:pt x="0" y="107181"/>
                </a:lnTo>
                <a:cubicBezTo>
                  <a:pt x="0" y="48026"/>
                  <a:pt x="48026" y="0"/>
                  <a:pt x="107181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44844" y="2563446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71455" y="0"/>
                </a:moveTo>
                <a:lnTo>
                  <a:pt x="285820" y="0"/>
                </a:lnTo>
                <a:cubicBezTo>
                  <a:pt x="325283" y="0"/>
                  <a:pt x="357275" y="31991"/>
                  <a:pt x="357275" y="71455"/>
                </a:cubicBezTo>
                <a:lnTo>
                  <a:pt x="357275" y="285820"/>
                </a:lnTo>
                <a:cubicBezTo>
                  <a:pt x="357275" y="325283"/>
                  <a:pt x="325283" y="357275"/>
                  <a:pt x="285820" y="357275"/>
                </a:cubicBezTo>
                <a:lnTo>
                  <a:pt x="71455" y="357275"/>
                </a:lnTo>
                <a:cubicBezTo>
                  <a:pt x="31991" y="357275"/>
                  <a:pt x="0" y="325283"/>
                  <a:pt x="0" y="285820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DBEAFE"/>
          </a:solidFill>
          <a:ln/>
        </p:spPr>
      </p:sp>
      <p:sp>
        <p:nvSpPr>
          <p:cNvPr id="11" name="Shape 9"/>
          <p:cNvSpPr/>
          <p:nvPr/>
        </p:nvSpPr>
        <p:spPr>
          <a:xfrm>
            <a:off x="652026" y="2670629"/>
            <a:ext cx="142910" cy="142910"/>
          </a:xfrm>
          <a:custGeom>
            <a:avLst/>
            <a:gdLst/>
            <a:ahLst/>
            <a:cxnLst/>
            <a:rect l="l" t="t" r="r" b="b"/>
            <a:pathLst>
              <a:path w="142910" h="142910">
                <a:moveTo>
                  <a:pt x="116114" y="58057"/>
                </a:moveTo>
                <a:cubicBezTo>
                  <a:pt x="116114" y="70869"/>
                  <a:pt x="111955" y="82704"/>
                  <a:pt x="104949" y="92305"/>
                </a:cubicBezTo>
                <a:lnTo>
                  <a:pt x="140286" y="127670"/>
                </a:lnTo>
                <a:cubicBezTo>
                  <a:pt x="143775" y="131159"/>
                  <a:pt x="143775" y="136825"/>
                  <a:pt x="140286" y="140314"/>
                </a:cubicBezTo>
                <a:cubicBezTo>
                  <a:pt x="136797" y="143803"/>
                  <a:pt x="131131" y="143803"/>
                  <a:pt x="127642" y="140314"/>
                </a:cubicBezTo>
                <a:lnTo>
                  <a:pt x="92305" y="104949"/>
                </a:lnTo>
                <a:cubicBezTo>
                  <a:pt x="82704" y="111955"/>
                  <a:pt x="70869" y="116114"/>
                  <a:pt x="58057" y="116114"/>
                </a:cubicBezTo>
                <a:cubicBezTo>
                  <a:pt x="25986" y="116114"/>
                  <a:pt x="0" y="90128"/>
                  <a:pt x="0" y="58057"/>
                </a:cubicBezTo>
                <a:cubicBezTo>
                  <a:pt x="0" y="25986"/>
                  <a:pt x="25986" y="0"/>
                  <a:pt x="58057" y="0"/>
                </a:cubicBezTo>
                <a:cubicBezTo>
                  <a:pt x="90128" y="0"/>
                  <a:pt x="116114" y="25986"/>
                  <a:pt x="116114" y="58057"/>
                </a:cubicBezTo>
                <a:close/>
                <a:moveTo>
                  <a:pt x="58057" y="98251"/>
                </a:moveTo>
                <a:cubicBezTo>
                  <a:pt x="80240" y="98251"/>
                  <a:pt x="98251" y="80240"/>
                  <a:pt x="98251" y="58057"/>
                </a:cubicBezTo>
                <a:cubicBezTo>
                  <a:pt x="98251" y="35874"/>
                  <a:pt x="80240" y="17864"/>
                  <a:pt x="58057" y="17864"/>
                </a:cubicBezTo>
                <a:cubicBezTo>
                  <a:pt x="35874" y="17864"/>
                  <a:pt x="17864" y="35874"/>
                  <a:pt x="17864" y="58057"/>
                </a:cubicBezTo>
                <a:cubicBezTo>
                  <a:pt x="17864" y="80240"/>
                  <a:pt x="35874" y="98251"/>
                  <a:pt x="58057" y="98251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12" name="Text 10"/>
          <p:cNvSpPr/>
          <p:nvPr/>
        </p:nvSpPr>
        <p:spPr>
          <a:xfrm>
            <a:off x="1009301" y="2617037"/>
            <a:ext cx="56270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搜索区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44844" y="3027903"/>
            <a:ext cx="5323393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搜索框 + 消息图标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44844" y="3242268"/>
            <a:ext cx="5323393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点击跳转搜索页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61741" y="3755851"/>
            <a:ext cx="5627077" cy="1223666"/>
          </a:xfrm>
          <a:custGeom>
            <a:avLst/>
            <a:gdLst/>
            <a:ahLst/>
            <a:cxnLst/>
            <a:rect l="l" t="t" r="r" b="b"/>
            <a:pathLst>
              <a:path w="5627077" h="1223666">
                <a:moveTo>
                  <a:pt x="107181" y="0"/>
                </a:moveTo>
                <a:lnTo>
                  <a:pt x="5519896" y="0"/>
                </a:lnTo>
                <a:cubicBezTo>
                  <a:pt x="5579090" y="0"/>
                  <a:pt x="5627077" y="47987"/>
                  <a:pt x="5627077" y="107181"/>
                </a:cubicBezTo>
                <a:lnTo>
                  <a:pt x="5627077" y="1116485"/>
                </a:lnTo>
                <a:cubicBezTo>
                  <a:pt x="5627077" y="1175679"/>
                  <a:pt x="5579090" y="1223666"/>
                  <a:pt x="5519896" y="1223666"/>
                </a:cubicBezTo>
                <a:lnTo>
                  <a:pt x="107181" y="1223666"/>
                </a:lnTo>
                <a:cubicBezTo>
                  <a:pt x="47987" y="1223666"/>
                  <a:pt x="0" y="1175679"/>
                  <a:pt x="0" y="1116485"/>
                </a:cubicBezTo>
                <a:lnTo>
                  <a:pt x="0" y="107181"/>
                </a:lnTo>
                <a:cubicBezTo>
                  <a:pt x="0" y="48026"/>
                  <a:pt x="48026" y="0"/>
                  <a:pt x="107181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44844" y="3938954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71455" y="0"/>
                </a:moveTo>
                <a:lnTo>
                  <a:pt x="285820" y="0"/>
                </a:lnTo>
                <a:cubicBezTo>
                  <a:pt x="325283" y="0"/>
                  <a:pt x="357275" y="31991"/>
                  <a:pt x="357275" y="71455"/>
                </a:cubicBezTo>
                <a:lnTo>
                  <a:pt x="357275" y="285820"/>
                </a:lnTo>
                <a:cubicBezTo>
                  <a:pt x="357275" y="325283"/>
                  <a:pt x="325283" y="357275"/>
                  <a:pt x="285820" y="357275"/>
                </a:cubicBezTo>
                <a:lnTo>
                  <a:pt x="71455" y="357275"/>
                </a:lnTo>
                <a:cubicBezTo>
                  <a:pt x="31991" y="357275"/>
                  <a:pt x="0" y="325283"/>
                  <a:pt x="0" y="285820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17" name="Shape 15"/>
          <p:cNvSpPr/>
          <p:nvPr/>
        </p:nvSpPr>
        <p:spPr>
          <a:xfrm>
            <a:off x="660958" y="4046136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7864" y="8932"/>
                </a:moveTo>
                <a:cubicBezTo>
                  <a:pt x="8011" y="8932"/>
                  <a:pt x="0" y="16943"/>
                  <a:pt x="0" y="26796"/>
                </a:cubicBezTo>
                <a:lnTo>
                  <a:pt x="0" y="116114"/>
                </a:lnTo>
                <a:cubicBezTo>
                  <a:pt x="0" y="125967"/>
                  <a:pt x="8011" y="133978"/>
                  <a:pt x="17864" y="133978"/>
                </a:cubicBezTo>
                <a:lnTo>
                  <a:pt x="107182" y="133978"/>
                </a:lnTo>
                <a:cubicBezTo>
                  <a:pt x="117035" y="133978"/>
                  <a:pt x="125046" y="125967"/>
                  <a:pt x="125046" y="116114"/>
                </a:cubicBezTo>
                <a:lnTo>
                  <a:pt x="125046" y="26796"/>
                </a:lnTo>
                <a:cubicBezTo>
                  <a:pt x="125046" y="16943"/>
                  <a:pt x="117035" y="8932"/>
                  <a:pt x="107182" y="8932"/>
                </a:cubicBezTo>
                <a:lnTo>
                  <a:pt x="17864" y="8932"/>
                </a:lnTo>
                <a:close/>
                <a:moveTo>
                  <a:pt x="35727" y="31262"/>
                </a:moveTo>
                <a:cubicBezTo>
                  <a:pt x="43122" y="31262"/>
                  <a:pt x="49125" y="37265"/>
                  <a:pt x="49125" y="44659"/>
                </a:cubicBezTo>
                <a:cubicBezTo>
                  <a:pt x="49125" y="52054"/>
                  <a:pt x="43122" y="58057"/>
                  <a:pt x="35727" y="58057"/>
                </a:cubicBezTo>
                <a:cubicBezTo>
                  <a:pt x="28333" y="58057"/>
                  <a:pt x="22330" y="52054"/>
                  <a:pt x="22330" y="44659"/>
                </a:cubicBezTo>
                <a:cubicBezTo>
                  <a:pt x="22330" y="37265"/>
                  <a:pt x="28333" y="31262"/>
                  <a:pt x="35727" y="31262"/>
                </a:cubicBezTo>
                <a:close/>
                <a:moveTo>
                  <a:pt x="75921" y="62523"/>
                </a:moveTo>
                <a:cubicBezTo>
                  <a:pt x="78265" y="62523"/>
                  <a:pt x="80415" y="63751"/>
                  <a:pt x="81643" y="65733"/>
                </a:cubicBezTo>
                <a:lnTo>
                  <a:pt x="106205" y="105926"/>
                </a:lnTo>
                <a:cubicBezTo>
                  <a:pt x="107462" y="107992"/>
                  <a:pt x="107517" y="110588"/>
                  <a:pt x="106345" y="112709"/>
                </a:cubicBezTo>
                <a:cubicBezTo>
                  <a:pt x="105173" y="114830"/>
                  <a:pt x="102912" y="116114"/>
                  <a:pt x="100484" y="116114"/>
                </a:cubicBezTo>
                <a:lnTo>
                  <a:pt x="24563" y="116114"/>
                </a:lnTo>
                <a:cubicBezTo>
                  <a:pt x="22078" y="116114"/>
                  <a:pt x="19762" y="114719"/>
                  <a:pt x="18617" y="112514"/>
                </a:cubicBezTo>
                <a:cubicBezTo>
                  <a:pt x="17473" y="110309"/>
                  <a:pt x="17640" y="107629"/>
                  <a:pt x="19064" y="105591"/>
                </a:cubicBezTo>
                <a:lnTo>
                  <a:pt x="34695" y="83262"/>
                </a:lnTo>
                <a:cubicBezTo>
                  <a:pt x="35951" y="81475"/>
                  <a:pt x="37988" y="80415"/>
                  <a:pt x="40193" y="80415"/>
                </a:cubicBezTo>
                <a:cubicBezTo>
                  <a:pt x="42398" y="80415"/>
                  <a:pt x="44436" y="81475"/>
                  <a:pt x="45692" y="83262"/>
                </a:cubicBezTo>
                <a:lnTo>
                  <a:pt x="53061" y="93813"/>
                </a:lnTo>
                <a:lnTo>
                  <a:pt x="70199" y="65761"/>
                </a:lnTo>
                <a:cubicBezTo>
                  <a:pt x="71427" y="63779"/>
                  <a:pt x="73576" y="62551"/>
                  <a:pt x="75921" y="62551"/>
                </a:cubicBez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18" name="Text 16"/>
          <p:cNvSpPr/>
          <p:nvPr/>
        </p:nvSpPr>
        <p:spPr>
          <a:xfrm>
            <a:off x="1009301" y="3992545"/>
            <a:ext cx="786004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Hero轮播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44844" y="4403411"/>
            <a:ext cx="5323393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品牌宣传/活动推广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44844" y="4617776"/>
            <a:ext cx="5323393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支持左右滑动切换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61741" y="5131358"/>
            <a:ext cx="5627077" cy="1723851"/>
          </a:xfrm>
          <a:custGeom>
            <a:avLst/>
            <a:gdLst/>
            <a:ahLst/>
            <a:cxnLst/>
            <a:rect l="l" t="t" r="r" b="b"/>
            <a:pathLst>
              <a:path w="5627077" h="1723851">
                <a:moveTo>
                  <a:pt x="107189" y="0"/>
                </a:moveTo>
                <a:lnTo>
                  <a:pt x="5519888" y="0"/>
                </a:lnTo>
                <a:cubicBezTo>
                  <a:pt x="5579087" y="0"/>
                  <a:pt x="5627077" y="47990"/>
                  <a:pt x="5627077" y="107189"/>
                </a:cubicBezTo>
                <a:lnTo>
                  <a:pt x="5627077" y="1616662"/>
                </a:lnTo>
                <a:cubicBezTo>
                  <a:pt x="5627077" y="1675860"/>
                  <a:pt x="5579087" y="1723851"/>
                  <a:pt x="5519888" y="1723851"/>
                </a:cubicBezTo>
                <a:lnTo>
                  <a:pt x="107189" y="1723851"/>
                </a:lnTo>
                <a:cubicBezTo>
                  <a:pt x="47990" y="1723851"/>
                  <a:pt x="0" y="1675860"/>
                  <a:pt x="0" y="1616662"/>
                </a:cubicBezTo>
                <a:lnTo>
                  <a:pt x="0" y="107189"/>
                </a:lnTo>
                <a:cubicBezTo>
                  <a:pt x="0" y="48030"/>
                  <a:pt x="48030" y="0"/>
                  <a:pt x="107189" y="0"/>
                </a:cubicBezTo>
                <a:close/>
              </a:path>
            </a:pathLst>
          </a:custGeom>
          <a:gradFill rotWithShape="1" flip="none">
            <a:gsLst>
              <a:gs pos="0">
                <a:srgbClr val="FFFBEB"/>
              </a:gs>
              <a:gs pos="100000">
                <a:srgbClr val="FFF7ED"/>
              </a:gs>
            </a:gsLst>
            <a:lin ang="2700000" scaled="1"/>
          </a:gradFill>
          <a:ln w="12700">
            <a:solidFill>
              <a:srgbClr val="FEE685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544844" y="5314462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71455" y="0"/>
                </a:moveTo>
                <a:lnTo>
                  <a:pt x="285820" y="0"/>
                </a:lnTo>
                <a:cubicBezTo>
                  <a:pt x="325283" y="0"/>
                  <a:pt x="357275" y="31991"/>
                  <a:pt x="357275" y="71455"/>
                </a:cubicBezTo>
                <a:lnTo>
                  <a:pt x="357275" y="285820"/>
                </a:lnTo>
                <a:cubicBezTo>
                  <a:pt x="357275" y="325283"/>
                  <a:pt x="325283" y="357275"/>
                  <a:pt x="285820" y="357275"/>
                </a:cubicBezTo>
                <a:lnTo>
                  <a:pt x="71455" y="357275"/>
                </a:lnTo>
                <a:cubicBezTo>
                  <a:pt x="31991" y="357275"/>
                  <a:pt x="0" y="325283"/>
                  <a:pt x="0" y="285820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FE9A00"/>
          </a:solidFill>
          <a:ln/>
        </p:spPr>
      </p:sp>
      <p:sp>
        <p:nvSpPr>
          <p:cNvPr id="23" name="Shape 21"/>
          <p:cNvSpPr/>
          <p:nvPr/>
        </p:nvSpPr>
        <p:spPr>
          <a:xfrm>
            <a:off x="660958" y="5421644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07182" y="142910"/>
                </a:moveTo>
                <a:lnTo>
                  <a:pt x="26796" y="142910"/>
                </a:lnTo>
                <a:cubicBezTo>
                  <a:pt x="12002" y="142910"/>
                  <a:pt x="0" y="130908"/>
                  <a:pt x="0" y="116114"/>
                </a:cubicBezTo>
                <a:lnTo>
                  <a:pt x="0" y="26796"/>
                </a:lnTo>
                <a:cubicBezTo>
                  <a:pt x="0" y="12002"/>
                  <a:pt x="12002" y="0"/>
                  <a:pt x="26796" y="0"/>
                </a:cubicBezTo>
                <a:lnTo>
                  <a:pt x="111648" y="0"/>
                </a:lnTo>
                <a:cubicBezTo>
                  <a:pt x="119045" y="0"/>
                  <a:pt x="125046" y="6001"/>
                  <a:pt x="125046" y="13398"/>
                </a:cubicBezTo>
                <a:lnTo>
                  <a:pt x="125046" y="93785"/>
                </a:lnTo>
                <a:cubicBezTo>
                  <a:pt x="125046" y="99618"/>
                  <a:pt x="121306" y="104587"/>
                  <a:pt x="116114" y="106429"/>
                </a:cubicBezTo>
                <a:lnTo>
                  <a:pt x="116114" y="125046"/>
                </a:lnTo>
                <a:cubicBezTo>
                  <a:pt x="121055" y="125046"/>
                  <a:pt x="125046" y="129038"/>
                  <a:pt x="125046" y="133978"/>
                </a:cubicBezTo>
                <a:cubicBezTo>
                  <a:pt x="125046" y="138918"/>
                  <a:pt x="121055" y="142910"/>
                  <a:pt x="116114" y="142910"/>
                </a:cubicBezTo>
                <a:lnTo>
                  <a:pt x="107182" y="142910"/>
                </a:lnTo>
                <a:close/>
                <a:moveTo>
                  <a:pt x="26796" y="107182"/>
                </a:moveTo>
                <a:cubicBezTo>
                  <a:pt x="21855" y="107182"/>
                  <a:pt x="17864" y="111174"/>
                  <a:pt x="17864" y="116114"/>
                </a:cubicBezTo>
                <a:cubicBezTo>
                  <a:pt x="17864" y="121055"/>
                  <a:pt x="21855" y="125046"/>
                  <a:pt x="26796" y="125046"/>
                </a:cubicBezTo>
                <a:lnTo>
                  <a:pt x="98251" y="125046"/>
                </a:lnTo>
                <a:lnTo>
                  <a:pt x="98251" y="107182"/>
                </a:lnTo>
                <a:lnTo>
                  <a:pt x="26796" y="107182"/>
                </a:lnTo>
                <a:close/>
                <a:moveTo>
                  <a:pt x="35727" y="42426"/>
                </a:moveTo>
                <a:cubicBezTo>
                  <a:pt x="35727" y="46139"/>
                  <a:pt x="38714" y="49125"/>
                  <a:pt x="42426" y="49125"/>
                </a:cubicBezTo>
                <a:lnTo>
                  <a:pt x="91552" y="49125"/>
                </a:lnTo>
                <a:cubicBezTo>
                  <a:pt x="95264" y="49125"/>
                  <a:pt x="98251" y="46139"/>
                  <a:pt x="98251" y="42426"/>
                </a:cubicBezTo>
                <a:cubicBezTo>
                  <a:pt x="98251" y="38714"/>
                  <a:pt x="95264" y="35727"/>
                  <a:pt x="91552" y="35727"/>
                </a:cubicBezTo>
                <a:lnTo>
                  <a:pt x="42426" y="35727"/>
                </a:lnTo>
                <a:cubicBezTo>
                  <a:pt x="38714" y="35727"/>
                  <a:pt x="35727" y="38714"/>
                  <a:pt x="35727" y="42426"/>
                </a:cubicBezTo>
                <a:close/>
                <a:moveTo>
                  <a:pt x="42426" y="62523"/>
                </a:moveTo>
                <a:cubicBezTo>
                  <a:pt x="38714" y="62523"/>
                  <a:pt x="35727" y="65510"/>
                  <a:pt x="35727" y="69222"/>
                </a:cubicBezTo>
                <a:cubicBezTo>
                  <a:pt x="35727" y="72934"/>
                  <a:pt x="38714" y="75921"/>
                  <a:pt x="42426" y="75921"/>
                </a:cubicBezTo>
                <a:lnTo>
                  <a:pt x="91552" y="75921"/>
                </a:lnTo>
                <a:cubicBezTo>
                  <a:pt x="95264" y="75921"/>
                  <a:pt x="98251" y="72934"/>
                  <a:pt x="98251" y="69222"/>
                </a:cubicBezTo>
                <a:cubicBezTo>
                  <a:pt x="98251" y="65510"/>
                  <a:pt x="95264" y="62523"/>
                  <a:pt x="91552" y="62523"/>
                </a:cubicBezTo>
                <a:lnTo>
                  <a:pt x="42426" y="6252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1009301" y="5368053"/>
            <a:ext cx="723481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7B330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文化板块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445369" y="5385916"/>
            <a:ext cx="357275" cy="214365"/>
          </a:xfrm>
          <a:custGeom>
            <a:avLst/>
            <a:gdLst/>
            <a:ahLst/>
            <a:cxnLst/>
            <a:rect l="l" t="t" r="r" b="b"/>
            <a:pathLst>
              <a:path w="357275" h="214365">
                <a:moveTo>
                  <a:pt x="35728" y="0"/>
                </a:moveTo>
                <a:lnTo>
                  <a:pt x="321547" y="0"/>
                </a:lnTo>
                <a:cubicBezTo>
                  <a:pt x="341265" y="0"/>
                  <a:pt x="357275" y="16009"/>
                  <a:pt x="357275" y="35728"/>
                </a:cubicBezTo>
                <a:lnTo>
                  <a:pt x="357275" y="178637"/>
                </a:lnTo>
                <a:cubicBezTo>
                  <a:pt x="357275" y="198369"/>
                  <a:pt x="341279" y="214365"/>
                  <a:pt x="321547" y="214365"/>
                </a:cubicBezTo>
                <a:lnTo>
                  <a:pt x="35728" y="214365"/>
                </a:lnTo>
                <a:cubicBezTo>
                  <a:pt x="16009" y="214365"/>
                  <a:pt x="0" y="198356"/>
                  <a:pt x="0" y="178637"/>
                </a:cubicBezTo>
                <a:lnTo>
                  <a:pt x="0" y="35728"/>
                </a:lnTo>
                <a:cubicBezTo>
                  <a:pt x="0" y="15996"/>
                  <a:pt x="15996" y="0"/>
                  <a:pt x="35728" y="0"/>
                </a:cubicBezTo>
                <a:close/>
              </a:path>
            </a:pathLst>
          </a:custGeom>
          <a:solidFill>
            <a:srgbClr val="FEE685"/>
          </a:solidFill>
          <a:ln/>
        </p:spPr>
      </p:sp>
      <p:sp>
        <p:nvSpPr>
          <p:cNvPr id="26" name="Text 24"/>
          <p:cNvSpPr/>
          <p:nvPr/>
        </p:nvSpPr>
        <p:spPr>
          <a:xfrm>
            <a:off x="5445369" y="5385916"/>
            <a:ext cx="410866" cy="214365"/>
          </a:xfrm>
          <a:prstGeom prst="rect">
            <a:avLst/>
          </a:prstGeom>
          <a:noFill/>
          <a:ln/>
        </p:spPr>
        <p:txBody>
          <a:bodyPr wrap="square" lIns="71455" tIns="35727" rIns="71455" bIns="35727" rtlCol="0" anchor="ctr"/>
          <a:lstStyle/>
          <a:p>
            <a:pPr>
              <a:lnSpc>
                <a:spcPct val="110000"/>
              </a:lnSpc>
            </a:pPr>
            <a:r>
              <a:rPr lang="en-US" sz="844" dirty="0">
                <a:solidFill>
                  <a:srgbClr val="973C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新增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44844" y="5778919"/>
            <a:ext cx="5323393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973C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品牌文化内容展示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64941" y="6064738"/>
            <a:ext cx="93785" cy="107182"/>
          </a:xfrm>
          <a:custGeom>
            <a:avLst/>
            <a:gdLst/>
            <a:ahLst/>
            <a:cxnLst/>
            <a:rect l="l" t="t" r="r" b="b"/>
            <a:pathLst>
              <a:path w="93785" h="107182">
                <a:moveTo>
                  <a:pt x="91021" y="14675"/>
                </a:moveTo>
                <a:cubicBezTo>
                  <a:pt x="94015" y="16852"/>
                  <a:pt x="94685" y="21039"/>
                  <a:pt x="92508" y="24032"/>
                </a:cubicBezTo>
                <a:lnTo>
                  <a:pt x="38916" y="97720"/>
                </a:lnTo>
                <a:cubicBezTo>
                  <a:pt x="37765" y="99311"/>
                  <a:pt x="35986" y="100295"/>
                  <a:pt x="34018" y="100463"/>
                </a:cubicBezTo>
                <a:cubicBezTo>
                  <a:pt x="32050" y="100630"/>
                  <a:pt x="30145" y="99897"/>
                  <a:pt x="28763" y="98516"/>
                </a:cubicBezTo>
                <a:lnTo>
                  <a:pt x="1968" y="71720"/>
                </a:lnTo>
                <a:cubicBezTo>
                  <a:pt x="-649" y="69103"/>
                  <a:pt x="-649" y="64854"/>
                  <a:pt x="1968" y="62237"/>
                </a:cubicBezTo>
                <a:cubicBezTo>
                  <a:pt x="4585" y="59620"/>
                  <a:pt x="8834" y="59620"/>
                  <a:pt x="11451" y="62237"/>
                </a:cubicBezTo>
                <a:lnTo>
                  <a:pt x="32699" y="83485"/>
                </a:lnTo>
                <a:lnTo>
                  <a:pt x="81685" y="16140"/>
                </a:lnTo>
                <a:cubicBezTo>
                  <a:pt x="83862" y="13147"/>
                  <a:pt x="88049" y="12477"/>
                  <a:pt x="91042" y="14654"/>
                </a:cubicBezTo>
                <a:close/>
              </a:path>
            </a:pathLst>
          </a:custGeom>
          <a:solidFill>
            <a:srgbClr val="BB4D00"/>
          </a:solidFill>
          <a:ln/>
        </p:spPr>
      </p:sp>
      <p:sp>
        <p:nvSpPr>
          <p:cNvPr id="29" name="Text 27"/>
          <p:cNvSpPr/>
          <p:nvPr/>
        </p:nvSpPr>
        <p:spPr>
          <a:xfrm>
            <a:off x="750277" y="6029011"/>
            <a:ext cx="562708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品牌故事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64941" y="6296967"/>
            <a:ext cx="93785" cy="107182"/>
          </a:xfrm>
          <a:custGeom>
            <a:avLst/>
            <a:gdLst/>
            <a:ahLst/>
            <a:cxnLst/>
            <a:rect l="l" t="t" r="r" b="b"/>
            <a:pathLst>
              <a:path w="93785" h="107182">
                <a:moveTo>
                  <a:pt x="91021" y="14675"/>
                </a:moveTo>
                <a:cubicBezTo>
                  <a:pt x="94015" y="16852"/>
                  <a:pt x="94685" y="21039"/>
                  <a:pt x="92508" y="24032"/>
                </a:cubicBezTo>
                <a:lnTo>
                  <a:pt x="38916" y="97720"/>
                </a:lnTo>
                <a:cubicBezTo>
                  <a:pt x="37765" y="99311"/>
                  <a:pt x="35986" y="100295"/>
                  <a:pt x="34018" y="100463"/>
                </a:cubicBezTo>
                <a:cubicBezTo>
                  <a:pt x="32050" y="100630"/>
                  <a:pt x="30145" y="99897"/>
                  <a:pt x="28763" y="98516"/>
                </a:cubicBezTo>
                <a:lnTo>
                  <a:pt x="1968" y="71720"/>
                </a:lnTo>
                <a:cubicBezTo>
                  <a:pt x="-649" y="69103"/>
                  <a:pt x="-649" y="64854"/>
                  <a:pt x="1968" y="62237"/>
                </a:cubicBezTo>
                <a:cubicBezTo>
                  <a:pt x="4585" y="59620"/>
                  <a:pt x="8834" y="59620"/>
                  <a:pt x="11451" y="62237"/>
                </a:cubicBezTo>
                <a:lnTo>
                  <a:pt x="32699" y="83485"/>
                </a:lnTo>
                <a:lnTo>
                  <a:pt x="81685" y="16140"/>
                </a:lnTo>
                <a:cubicBezTo>
                  <a:pt x="83862" y="13147"/>
                  <a:pt x="88049" y="12477"/>
                  <a:pt x="91042" y="14654"/>
                </a:cubicBezTo>
                <a:close/>
              </a:path>
            </a:pathLst>
          </a:custGeom>
          <a:solidFill>
            <a:srgbClr val="BB4D00"/>
          </a:solidFill>
          <a:ln/>
        </p:spPr>
      </p:sp>
      <p:sp>
        <p:nvSpPr>
          <p:cNvPr id="31" name="Text 29"/>
          <p:cNvSpPr/>
          <p:nvPr/>
        </p:nvSpPr>
        <p:spPr>
          <a:xfrm>
            <a:off x="750277" y="6261240"/>
            <a:ext cx="562708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文化活动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64941" y="6529196"/>
            <a:ext cx="93785" cy="107182"/>
          </a:xfrm>
          <a:custGeom>
            <a:avLst/>
            <a:gdLst/>
            <a:ahLst/>
            <a:cxnLst/>
            <a:rect l="l" t="t" r="r" b="b"/>
            <a:pathLst>
              <a:path w="93785" h="107182">
                <a:moveTo>
                  <a:pt x="91021" y="14675"/>
                </a:moveTo>
                <a:cubicBezTo>
                  <a:pt x="94015" y="16852"/>
                  <a:pt x="94685" y="21039"/>
                  <a:pt x="92508" y="24032"/>
                </a:cubicBezTo>
                <a:lnTo>
                  <a:pt x="38916" y="97720"/>
                </a:lnTo>
                <a:cubicBezTo>
                  <a:pt x="37765" y="99311"/>
                  <a:pt x="35986" y="100295"/>
                  <a:pt x="34018" y="100463"/>
                </a:cubicBezTo>
                <a:cubicBezTo>
                  <a:pt x="32050" y="100630"/>
                  <a:pt x="30145" y="99897"/>
                  <a:pt x="28763" y="98516"/>
                </a:cubicBezTo>
                <a:lnTo>
                  <a:pt x="1968" y="71720"/>
                </a:lnTo>
                <a:cubicBezTo>
                  <a:pt x="-649" y="69103"/>
                  <a:pt x="-649" y="64854"/>
                  <a:pt x="1968" y="62237"/>
                </a:cubicBezTo>
                <a:cubicBezTo>
                  <a:pt x="4585" y="59620"/>
                  <a:pt x="8834" y="59620"/>
                  <a:pt x="11451" y="62237"/>
                </a:cubicBezTo>
                <a:lnTo>
                  <a:pt x="32699" y="83485"/>
                </a:lnTo>
                <a:lnTo>
                  <a:pt x="81685" y="16140"/>
                </a:lnTo>
                <a:cubicBezTo>
                  <a:pt x="83862" y="13147"/>
                  <a:pt x="88049" y="12477"/>
                  <a:pt x="91042" y="14654"/>
                </a:cubicBezTo>
                <a:close/>
              </a:path>
            </a:pathLst>
          </a:custGeom>
          <a:solidFill>
            <a:srgbClr val="BB4D00"/>
          </a:solidFill>
          <a:ln/>
        </p:spPr>
      </p:sp>
      <p:sp>
        <p:nvSpPr>
          <p:cNvPr id="33" name="Text 31"/>
          <p:cNvSpPr/>
          <p:nvPr/>
        </p:nvSpPr>
        <p:spPr>
          <a:xfrm>
            <a:off x="750277" y="6493468"/>
            <a:ext cx="812800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BB4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精选内容卡片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209044" y="1219200"/>
            <a:ext cx="5627077" cy="3492360"/>
          </a:xfrm>
          <a:custGeom>
            <a:avLst/>
            <a:gdLst/>
            <a:ahLst/>
            <a:cxnLst/>
            <a:rect l="l" t="t" r="r" b="b"/>
            <a:pathLst>
              <a:path w="5627077" h="3492360">
                <a:moveTo>
                  <a:pt x="107181" y="0"/>
                </a:moveTo>
                <a:lnTo>
                  <a:pt x="5519896" y="0"/>
                </a:lnTo>
                <a:cubicBezTo>
                  <a:pt x="5579091" y="0"/>
                  <a:pt x="5627077" y="47986"/>
                  <a:pt x="5627077" y="107181"/>
                </a:cubicBezTo>
                <a:lnTo>
                  <a:pt x="5627077" y="3385180"/>
                </a:lnTo>
                <a:cubicBezTo>
                  <a:pt x="5627077" y="3444374"/>
                  <a:pt x="5579091" y="3492360"/>
                  <a:pt x="5519896" y="3492360"/>
                </a:cubicBezTo>
                <a:lnTo>
                  <a:pt x="107181" y="3492360"/>
                </a:lnTo>
                <a:cubicBezTo>
                  <a:pt x="47986" y="3492360"/>
                  <a:pt x="0" y="3444374"/>
                  <a:pt x="0" y="3385180"/>
                </a:cubicBezTo>
                <a:lnTo>
                  <a:pt x="0" y="107181"/>
                </a:lnTo>
                <a:cubicBezTo>
                  <a:pt x="0" y="48026"/>
                  <a:pt x="48026" y="0"/>
                  <a:pt x="107181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392147" y="1402303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71455" y="0"/>
                </a:moveTo>
                <a:lnTo>
                  <a:pt x="285820" y="0"/>
                </a:lnTo>
                <a:cubicBezTo>
                  <a:pt x="325283" y="0"/>
                  <a:pt x="357275" y="31991"/>
                  <a:pt x="357275" y="71455"/>
                </a:cubicBezTo>
                <a:lnTo>
                  <a:pt x="357275" y="285820"/>
                </a:lnTo>
                <a:cubicBezTo>
                  <a:pt x="357275" y="325283"/>
                  <a:pt x="325283" y="357275"/>
                  <a:pt x="285820" y="357275"/>
                </a:cubicBezTo>
                <a:lnTo>
                  <a:pt x="71455" y="357275"/>
                </a:lnTo>
                <a:cubicBezTo>
                  <a:pt x="31991" y="357275"/>
                  <a:pt x="0" y="325283"/>
                  <a:pt x="0" y="285820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36" name="Shape 34"/>
          <p:cNvSpPr/>
          <p:nvPr/>
        </p:nvSpPr>
        <p:spPr>
          <a:xfrm>
            <a:off x="6508262" y="1509486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44659" y="22330"/>
                </a:moveTo>
                <a:cubicBezTo>
                  <a:pt x="44659" y="12477"/>
                  <a:pt x="52670" y="4466"/>
                  <a:pt x="62523" y="4466"/>
                </a:cubicBezTo>
                <a:cubicBezTo>
                  <a:pt x="72376" y="4466"/>
                  <a:pt x="80387" y="12477"/>
                  <a:pt x="80387" y="22330"/>
                </a:cubicBezTo>
                <a:lnTo>
                  <a:pt x="80387" y="35727"/>
                </a:lnTo>
                <a:lnTo>
                  <a:pt x="44659" y="35727"/>
                </a:lnTo>
                <a:lnTo>
                  <a:pt x="44659" y="22330"/>
                </a:lnTo>
                <a:close/>
                <a:moveTo>
                  <a:pt x="31262" y="35727"/>
                </a:moveTo>
                <a:lnTo>
                  <a:pt x="13398" y="35727"/>
                </a:lnTo>
                <a:cubicBezTo>
                  <a:pt x="6001" y="35727"/>
                  <a:pt x="0" y="41729"/>
                  <a:pt x="0" y="49125"/>
                </a:cubicBezTo>
                <a:lnTo>
                  <a:pt x="0" y="107182"/>
                </a:lnTo>
                <a:cubicBezTo>
                  <a:pt x="0" y="121976"/>
                  <a:pt x="12002" y="133978"/>
                  <a:pt x="26796" y="133978"/>
                </a:cubicBezTo>
                <a:lnTo>
                  <a:pt x="98251" y="133978"/>
                </a:lnTo>
                <a:cubicBezTo>
                  <a:pt x="113044" y="133978"/>
                  <a:pt x="125046" y="121976"/>
                  <a:pt x="125046" y="107182"/>
                </a:cubicBezTo>
                <a:lnTo>
                  <a:pt x="125046" y="49125"/>
                </a:lnTo>
                <a:cubicBezTo>
                  <a:pt x="125046" y="41729"/>
                  <a:pt x="119045" y="35727"/>
                  <a:pt x="111648" y="35727"/>
                </a:cubicBezTo>
                <a:lnTo>
                  <a:pt x="93785" y="35727"/>
                </a:lnTo>
                <a:lnTo>
                  <a:pt x="93785" y="22330"/>
                </a:lnTo>
                <a:cubicBezTo>
                  <a:pt x="93785" y="5052"/>
                  <a:pt x="79801" y="-8932"/>
                  <a:pt x="62523" y="-8932"/>
                </a:cubicBezTo>
                <a:cubicBezTo>
                  <a:pt x="45245" y="-8932"/>
                  <a:pt x="31262" y="5052"/>
                  <a:pt x="31262" y="22330"/>
                </a:cubicBezTo>
                <a:lnTo>
                  <a:pt x="31262" y="35727"/>
                </a:lnTo>
                <a:close/>
                <a:moveTo>
                  <a:pt x="37960" y="49125"/>
                </a:moveTo>
                <a:cubicBezTo>
                  <a:pt x="41658" y="49125"/>
                  <a:pt x="44659" y="52127"/>
                  <a:pt x="44659" y="55824"/>
                </a:cubicBezTo>
                <a:cubicBezTo>
                  <a:pt x="44659" y="59521"/>
                  <a:pt x="41658" y="62523"/>
                  <a:pt x="37960" y="62523"/>
                </a:cubicBezTo>
                <a:cubicBezTo>
                  <a:pt x="34263" y="62523"/>
                  <a:pt x="31262" y="59521"/>
                  <a:pt x="31262" y="55824"/>
                </a:cubicBezTo>
                <a:cubicBezTo>
                  <a:pt x="31262" y="52127"/>
                  <a:pt x="34263" y="49125"/>
                  <a:pt x="37960" y="49125"/>
                </a:cubicBezTo>
                <a:close/>
                <a:moveTo>
                  <a:pt x="80387" y="55824"/>
                </a:moveTo>
                <a:cubicBezTo>
                  <a:pt x="80387" y="52127"/>
                  <a:pt x="83388" y="49125"/>
                  <a:pt x="87086" y="49125"/>
                </a:cubicBezTo>
                <a:cubicBezTo>
                  <a:pt x="90783" y="49125"/>
                  <a:pt x="93785" y="52127"/>
                  <a:pt x="93785" y="55824"/>
                </a:cubicBezTo>
                <a:cubicBezTo>
                  <a:pt x="93785" y="59521"/>
                  <a:pt x="90783" y="62523"/>
                  <a:pt x="87086" y="62523"/>
                </a:cubicBezTo>
                <a:cubicBezTo>
                  <a:pt x="83388" y="62523"/>
                  <a:pt x="80387" y="59521"/>
                  <a:pt x="80387" y="55824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37" name="Text 35"/>
          <p:cNvSpPr/>
          <p:nvPr/>
        </p:nvSpPr>
        <p:spPr>
          <a:xfrm>
            <a:off x="6856604" y="1455895"/>
            <a:ext cx="723481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商城板块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92147" y="1866760"/>
            <a:ext cx="5323393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商品展示与入口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96613" y="2157046"/>
            <a:ext cx="5251938" cy="580571"/>
          </a:xfrm>
          <a:custGeom>
            <a:avLst/>
            <a:gdLst/>
            <a:ahLst/>
            <a:cxnLst/>
            <a:rect l="l" t="t" r="r" b="b"/>
            <a:pathLst>
              <a:path w="5251938" h="580571">
                <a:moveTo>
                  <a:pt x="71457" y="0"/>
                </a:moveTo>
                <a:lnTo>
                  <a:pt x="5180482" y="0"/>
                </a:lnTo>
                <a:cubicBezTo>
                  <a:pt x="5219946" y="0"/>
                  <a:pt x="5251938" y="31992"/>
                  <a:pt x="5251938" y="71457"/>
                </a:cubicBezTo>
                <a:lnTo>
                  <a:pt x="5251938" y="509115"/>
                </a:lnTo>
                <a:cubicBezTo>
                  <a:pt x="5251938" y="548579"/>
                  <a:pt x="5219946" y="580571"/>
                  <a:pt x="5180482" y="580571"/>
                </a:cubicBezTo>
                <a:lnTo>
                  <a:pt x="71457" y="580571"/>
                </a:lnTo>
                <a:cubicBezTo>
                  <a:pt x="31992" y="580571"/>
                  <a:pt x="0" y="548579"/>
                  <a:pt x="0" y="509115"/>
                </a:cubicBezTo>
                <a:lnTo>
                  <a:pt x="0" y="71457"/>
                </a:lnTo>
                <a:cubicBezTo>
                  <a:pt x="0" y="31992"/>
                  <a:pt x="31992" y="0"/>
                  <a:pt x="7145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6508262" y="2268695"/>
            <a:ext cx="5091165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板块标题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508262" y="2483059"/>
            <a:ext cx="5082233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4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商城精选 + 筛选标签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96613" y="2818004"/>
            <a:ext cx="5251938" cy="1045029"/>
          </a:xfrm>
          <a:custGeom>
            <a:avLst/>
            <a:gdLst/>
            <a:ahLst/>
            <a:cxnLst/>
            <a:rect l="l" t="t" r="r" b="b"/>
            <a:pathLst>
              <a:path w="5251938" h="1045029">
                <a:moveTo>
                  <a:pt x="71459" y="0"/>
                </a:moveTo>
                <a:lnTo>
                  <a:pt x="5180479" y="0"/>
                </a:lnTo>
                <a:cubicBezTo>
                  <a:pt x="5219945" y="0"/>
                  <a:pt x="5251938" y="31993"/>
                  <a:pt x="5251938" y="71459"/>
                </a:cubicBezTo>
                <a:lnTo>
                  <a:pt x="5251938" y="973570"/>
                </a:lnTo>
                <a:cubicBezTo>
                  <a:pt x="5251938" y="1013035"/>
                  <a:pt x="5219945" y="1045029"/>
                  <a:pt x="5180479" y="1045029"/>
                </a:cubicBezTo>
                <a:lnTo>
                  <a:pt x="71459" y="1045029"/>
                </a:lnTo>
                <a:cubicBezTo>
                  <a:pt x="31993" y="1045029"/>
                  <a:pt x="0" y="1013035"/>
                  <a:pt x="0" y="973570"/>
                </a:cubicBezTo>
                <a:lnTo>
                  <a:pt x="0" y="71459"/>
                </a:lnTo>
                <a:cubicBezTo>
                  <a:pt x="0" y="31993"/>
                  <a:pt x="31993" y="0"/>
                  <a:pt x="71459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6508262" y="2929653"/>
            <a:ext cx="5091165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四入口模块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521659" y="3197609"/>
            <a:ext cx="107182" cy="107182"/>
          </a:xfrm>
          <a:custGeom>
            <a:avLst/>
            <a:gdLst/>
            <a:ahLst/>
            <a:cxnLst/>
            <a:rect l="l" t="t" r="r" b="b"/>
            <a:pathLst>
              <a:path w="107182" h="107182">
                <a:moveTo>
                  <a:pt x="24430" y="7076"/>
                </a:moveTo>
                <a:cubicBezTo>
                  <a:pt x="25372" y="5799"/>
                  <a:pt x="26879" y="5024"/>
                  <a:pt x="28470" y="5024"/>
                </a:cubicBezTo>
                <a:lnTo>
                  <a:pt x="78712" y="5024"/>
                </a:lnTo>
                <a:cubicBezTo>
                  <a:pt x="80303" y="5024"/>
                  <a:pt x="81810" y="5778"/>
                  <a:pt x="82752" y="7076"/>
                </a:cubicBezTo>
                <a:lnTo>
                  <a:pt x="106199" y="38895"/>
                </a:lnTo>
                <a:cubicBezTo>
                  <a:pt x="107622" y="40821"/>
                  <a:pt x="107475" y="43480"/>
                  <a:pt x="105885" y="45259"/>
                </a:cubicBezTo>
                <a:lnTo>
                  <a:pt x="57317" y="98851"/>
                </a:lnTo>
                <a:cubicBezTo>
                  <a:pt x="56375" y="99897"/>
                  <a:pt x="55015" y="100504"/>
                  <a:pt x="53591" y="100504"/>
                </a:cubicBezTo>
                <a:cubicBezTo>
                  <a:pt x="52168" y="100504"/>
                  <a:pt x="50828" y="99897"/>
                  <a:pt x="49865" y="98851"/>
                </a:cubicBezTo>
                <a:lnTo>
                  <a:pt x="1298" y="45259"/>
                </a:lnTo>
                <a:cubicBezTo>
                  <a:pt x="-314" y="43480"/>
                  <a:pt x="-440" y="40821"/>
                  <a:pt x="984" y="38895"/>
                </a:cubicBezTo>
                <a:lnTo>
                  <a:pt x="24430" y="7076"/>
                </a:lnTo>
                <a:close/>
                <a:moveTo>
                  <a:pt x="32490" y="15407"/>
                </a:moveTo>
                <a:cubicBezTo>
                  <a:pt x="31799" y="15931"/>
                  <a:pt x="31610" y="16873"/>
                  <a:pt x="32050" y="17606"/>
                </a:cubicBezTo>
                <a:lnTo>
                  <a:pt x="44066" y="37639"/>
                </a:lnTo>
                <a:lnTo>
                  <a:pt x="13251" y="40193"/>
                </a:lnTo>
                <a:cubicBezTo>
                  <a:pt x="12393" y="40256"/>
                  <a:pt x="11723" y="40989"/>
                  <a:pt x="11723" y="41868"/>
                </a:cubicBezTo>
                <a:cubicBezTo>
                  <a:pt x="11723" y="42747"/>
                  <a:pt x="12393" y="43459"/>
                  <a:pt x="13251" y="43543"/>
                </a:cubicBezTo>
                <a:lnTo>
                  <a:pt x="53445" y="46892"/>
                </a:lnTo>
                <a:cubicBezTo>
                  <a:pt x="53528" y="46892"/>
                  <a:pt x="53633" y="46892"/>
                  <a:pt x="53717" y="46892"/>
                </a:cubicBezTo>
                <a:lnTo>
                  <a:pt x="93910" y="43543"/>
                </a:lnTo>
                <a:cubicBezTo>
                  <a:pt x="94769" y="43480"/>
                  <a:pt x="95438" y="42747"/>
                  <a:pt x="95438" y="41868"/>
                </a:cubicBezTo>
                <a:cubicBezTo>
                  <a:pt x="95438" y="40989"/>
                  <a:pt x="94769" y="40277"/>
                  <a:pt x="93910" y="40193"/>
                </a:cubicBezTo>
                <a:lnTo>
                  <a:pt x="63095" y="37619"/>
                </a:lnTo>
                <a:lnTo>
                  <a:pt x="75111" y="17606"/>
                </a:lnTo>
                <a:cubicBezTo>
                  <a:pt x="75551" y="16873"/>
                  <a:pt x="75363" y="15910"/>
                  <a:pt x="74672" y="15407"/>
                </a:cubicBezTo>
                <a:cubicBezTo>
                  <a:pt x="73981" y="14905"/>
                  <a:pt x="73018" y="14989"/>
                  <a:pt x="72432" y="15617"/>
                </a:cubicBezTo>
                <a:lnTo>
                  <a:pt x="53591" y="36048"/>
                </a:lnTo>
                <a:lnTo>
                  <a:pt x="34730" y="15617"/>
                </a:lnTo>
                <a:cubicBezTo>
                  <a:pt x="34143" y="14989"/>
                  <a:pt x="33180" y="14905"/>
                  <a:pt x="32490" y="15407"/>
                </a:cubicBezTo>
                <a:close/>
              </a:path>
            </a:pathLst>
          </a:custGeom>
          <a:solidFill>
            <a:srgbClr val="FF8904"/>
          </a:solidFill>
          <a:ln/>
        </p:spPr>
      </p:sp>
      <p:sp>
        <p:nvSpPr>
          <p:cNvPr id="45" name="Text 43"/>
          <p:cNvSpPr/>
          <p:nvPr/>
        </p:nvSpPr>
        <p:spPr>
          <a:xfrm>
            <a:off x="6695831" y="3179745"/>
            <a:ext cx="482321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4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珠宝预约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056775" y="3197609"/>
            <a:ext cx="133978" cy="107182"/>
          </a:xfrm>
          <a:custGeom>
            <a:avLst/>
            <a:gdLst/>
            <a:ahLst/>
            <a:cxnLst/>
            <a:rect l="l" t="t" r="r" b="b"/>
            <a:pathLst>
              <a:path w="133978" h="107182">
                <a:moveTo>
                  <a:pt x="93785" y="13398"/>
                </a:moveTo>
                <a:cubicBezTo>
                  <a:pt x="115975" y="13398"/>
                  <a:pt x="133978" y="31401"/>
                  <a:pt x="133978" y="53591"/>
                </a:cubicBezTo>
                <a:cubicBezTo>
                  <a:pt x="133978" y="75781"/>
                  <a:pt x="115975" y="93785"/>
                  <a:pt x="93785" y="93785"/>
                </a:cubicBezTo>
                <a:lnTo>
                  <a:pt x="40193" y="93785"/>
                </a:lnTo>
                <a:cubicBezTo>
                  <a:pt x="18003" y="93785"/>
                  <a:pt x="0" y="75781"/>
                  <a:pt x="0" y="53591"/>
                </a:cubicBezTo>
                <a:cubicBezTo>
                  <a:pt x="0" y="31401"/>
                  <a:pt x="18003" y="13398"/>
                  <a:pt x="40193" y="13398"/>
                </a:cubicBezTo>
                <a:lnTo>
                  <a:pt x="93785" y="13398"/>
                </a:lnTo>
                <a:close/>
                <a:moveTo>
                  <a:pt x="40193" y="36844"/>
                </a:moveTo>
                <a:cubicBezTo>
                  <a:pt x="37409" y="36844"/>
                  <a:pt x="35169" y="39084"/>
                  <a:pt x="35169" y="41868"/>
                </a:cubicBezTo>
                <a:lnTo>
                  <a:pt x="35169" y="48567"/>
                </a:lnTo>
                <a:lnTo>
                  <a:pt x="28470" y="48567"/>
                </a:lnTo>
                <a:cubicBezTo>
                  <a:pt x="25686" y="48567"/>
                  <a:pt x="23446" y="50807"/>
                  <a:pt x="23446" y="53591"/>
                </a:cubicBezTo>
                <a:cubicBezTo>
                  <a:pt x="23446" y="56375"/>
                  <a:pt x="25686" y="58615"/>
                  <a:pt x="28470" y="58615"/>
                </a:cubicBezTo>
                <a:lnTo>
                  <a:pt x="35169" y="58615"/>
                </a:lnTo>
                <a:lnTo>
                  <a:pt x="35169" y="65314"/>
                </a:lnTo>
                <a:cubicBezTo>
                  <a:pt x="35169" y="68099"/>
                  <a:pt x="37409" y="70338"/>
                  <a:pt x="40193" y="70338"/>
                </a:cubicBezTo>
                <a:cubicBezTo>
                  <a:pt x="42978" y="70338"/>
                  <a:pt x="45218" y="68099"/>
                  <a:pt x="45218" y="65314"/>
                </a:cubicBezTo>
                <a:lnTo>
                  <a:pt x="45218" y="58615"/>
                </a:lnTo>
                <a:lnTo>
                  <a:pt x="51916" y="58615"/>
                </a:lnTo>
                <a:cubicBezTo>
                  <a:pt x="54701" y="58615"/>
                  <a:pt x="56941" y="56375"/>
                  <a:pt x="56941" y="53591"/>
                </a:cubicBezTo>
                <a:cubicBezTo>
                  <a:pt x="56941" y="50807"/>
                  <a:pt x="54701" y="48567"/>
                  <a:pt x="51916" y="48567"/>
                </a:cubicBezTo>
                <a:lnTo>
                  <a:pt x="45218" y="48567"/>
                </a:lnTo>
                <a:lnTo>
                  <a:pt x="45218" y="41868"/>
                </a:lnTo>
                <a:cubicBezTo>
                  <a:pt x="45218" y="39084"/>
                  <a:pt x="42978" y="36844"/>
                  <a:pt x="40193" y="36844"/>
                </a:cubicBezTo>
                <a:close/>
                <a:moveTo>
                  <a:pt x="90435" y="56941"/>
                </a:moveTo>
                <a:cubicBezTo>
                  <a:pt x="86738" y="56941"/>
                  <a:pt x="83736" y="59942"/>
                  <a:pt x="83736" y="63640"/>
                </a:cubicBezTo>
                <a:cubicBezTo>
                  <a:pt x="83736" y="67337"/>
                  <a:pt x="86738" y="70338"/>
                  <a:pt x="90435" y="70338"/>
                </a:cubicBezTo>
                <a:cubicBezTo>
                  <a:pt x="94132" y="70338"/>
                  <a:pt x="97134" y="67337"/>
                  <a:pt x="97134" y="63640"/>
                </a:cubicBezTo>
                <a:cubicBezTo>
                  <a:pt x="97134" y="59942"/>
                  <a:pt x="94132" y="56941"/>
                  <a:pt x="90435" y="56941"/>
                </a:cubicBezTo>
                <a:close/>
                <a:moveTo>
                  <a:pt x="103833" y="36844"/>
                </a:moveTo>
                <a:cubicBezTo>
                  <a:pt x="100136" y="36844"/>
                  <a:pt x="97134" y="39846"/>
                  <a:pt x="97134" y="43543"/>
                </a:cubicBezTo>
                <a:cubicBezTo>
                  <a:pt x="97134" y="47240"/>
                  <a:pt x="100136" y="50242"/>
                  <a:pt x="103833" y="50242"/>
                </a:cubicBezTo>
                <a:cubicBezTo>
                  <a:pt x="107530" y="50242"/>
                  <a:pt x="110532" y="47240"/>
                  <a:pt x="110532" y="43543"/>
                </a:cubicBezTo>
                <a:cubicBezTo>
                  <a:pt x="110532" y="39846"/>
                  <a:pt x="107530" y="36844"/>
                  <a:pt x="103833" y="36844"/>
                </a:cubicBezTo>
                <a:close/>
              </a:path>
            </a:pathLst>
          </a:custGeom>
          <a:solidFill>
            <a:srgbClr val="FF8904"/>
          </a:solidFill>
          <a:ln/>
        </p:spPr>
      </p:sp>
      <p:sp>
        <p:nvSpPr>
          <p:cNvPr id="47" name="Text 45"/>
          <p:cNvSpPr/>
          <p:nvPr/>
        </p:nvSpPr>
        <p:spPr>
          <a:xfrm>
            <a:off x="9244344" y="3179745"/>
            <a:ext cx="482321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4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电玩购币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528358" y="3411974"/>
            <a:ext cx="93785" cy="107182"/>
          </a:xfrm>
          <a:custGeom>
            <a:avLst/>
            <a:gdLst/>
            <a:ahLst/>
            <a:cxnLst/>
            <a:rect l="l" t="t" r="r" b="b"/>
            <a:pathLst>
              <a:path w="93785" h="107182">
                <a:moveTo>
                  <a:pt x="0" y="20097"/>
                </a:moveTo>
                <a:cubicBezTo>
                  <a:pt x="0" y="12707"/>
                  <a:pt x="6008" y="6699"/>
                  <a:pt x="13398" y="6699"/>
                </a:cubicBezTo>
                <a:lnTo>
                  <a:pt x="80387" y="6699"/>
                </a:lnTo>
                <a:cubicBezTo>
                  <a:pt x="87777" y="6699"/>
                  <a:pt x="93785" y="12707"/>
                  <a:pt x="93785" y="20097"/>
                </a:cubicBezTo>
                <a:lnTo>
                  <a:pt x="93785" y="87086"/>
                </a:lnTo>
                <a:cubicBezTo>
                  <a:pt x="93785" y="94475"/>
                  <a:pt x="87777" y="100484"/>
                  <a:pt x="80387" y="100484"/>
                </a:cubicBezTo>
                <a:lnTo>
                  <a:pt x="13398" y="100484"/>
                </a:lnTo>
                <a:cubicBezTo>
                  <a:pt x="6008" y="100484"/>
                  <a:pt x="0" y="94475"/>
                  <a:pt x="0" y="87086"/>
                </a:cubicBezTo>
                <a:lnTo>
                  <a:pt x="0" y="20097"/>
                </a:lnTo>
                <a:close/>
                <a:moveTo>
                  <a:pt x="10048" y="77037"/>
                </a:moveTo>
                <a:lnTo>
                  <a:pt x="10048" y="83736"/>
                </a:lnTo>
                <a:cubicBezTo>
                  <a:pt x="10048" y="85578"/>
                  <a:pt x="11556" y="87086"/>
                  <a:pt x="13398" y="87086"/>
                </a:cubicBezTo>
                <a:lnTo>
                  <a:pt x="20097" y="87086"/>
                </a:lnTo>
                <a:cubicBezTo>
                  <a:pt x="21939" y="87086"/>
                  <a:pt x="23446" y="85578"/>
                  <a:pt x="23446" y="83736"/>
                </a:cubicBezTo>
                <a:lnTo>
                  <a:pt x="23446" y="77037"/>
                </a:lnTo>
                <a:cubicBezTo>
                  <a:pt x="23446" y="75195"/>
                  <a:pt x="21939" y="73688"/>
                  <a:pt x="20097" y="73688"/>
                </a:cubicBezTo>
                <a:lnTo>
                  <a:pt x="13398" y="73688"/>
                </a:lnTo>
                <a:cubicBezTo>
                  <a:pt x="11556" y="73688"/>
                  <a:pt x="10048" y="75195"/>
                  <a:pt x="10048" y="77037"/>
                </a:cubicBezTo>
                <a:close/>
                <a:moveTo>
                  <a:pt x="73688" y="73688"/>
                </a:moveTo>
                <a:cubicBezTo>
                  <a:pt x="71846" y="73688"/>
                  <a:pt x="70338" y="75195"/>
                  <a:pt x="70338" y="77037"/>
                </a:cubicBezTo>
                <a:lnTo>
                  <a:pt x="70338" y="83736"/>
                </a:lnTo>
                <a:cubicBezTo>
                  <a:pt x="70338" y="85578"/>
                  <a:pt x="71846" y="87086"/>
                  <a:pt x="73688" y="87086"/>
                </a:cubicBezTo>
                <a:lnTo>
                  <a:pt x="80387" y="87086"/>
                </a:lnTo>
                <a:cubicBezTo>
                  <a:pt x="82229" y="87086"/>
                  <a:pt x="83736" y="85578"/>
                  <a:pt x="83736" y="83736"/>
                </a:cubicBezTo>
                <a:lnTo>
                  <a:pt x="83736" y="77037"/>
                </a:lnTo>
                <a:cubicBezTo>
                  <a:pt x="83736" y="75195"/>
                  <a:pt x="82229" y="73688"/>
                  <a:pt x="80387" y="73688"/>
                </a:cubicBezTo>
                <a:lnTo>
                  <a:pt x="73688" y="73688"/>
                </a:lnTo>
                <a:close/>
                <a:moveTo>
                  <a:pt x="10048" y="50242"/>
                </a:moveTo>
                <a:lnTo>
                  <a:pt x="10048" y="56941"/>
                </a:lnTo>
                <a:cubicBezTo>
                  <a:pt x="10048" y="58783"/>
                  <a:pt x="11556" y="60290"/>
                  <a:pt x="13398" y="60290"/>
                </a:cubicBezTo>
                <a:lnTo>
                  <a:pt x="20097" y="60290"/>
                </a:lnTo>
                <a:cubicBezTo>
                  <a:pt x="21939" y="60290"/>
                  <a:pt x="23446" y="58783"/>
                  <a:pt x="23446" y="56941"/>
                </a:cubicBezTo>
                <a:lnTo>
                  <a:pt x="23446" y="50242"/>
                </a:lnTo>
                <a:cubicBezTo>
                  <a:pt x="23446" y="48400"/>
                  <a:pt x="21939" y="46892"/>
                  <a:pt x="20097" y="46892"/>
                </a:cubicBezTo>
                <a:lnTo>
                  <a:pt x="13398" y="46892"/>
                </a:lnTo>
                <a:cubicBezTo>
                  <a:pt x="11556" y="46892"/>
                  <a:pt x="10048" y="48400"/>
                  <a:pt x="10048" y="50242"/>
                </a:cubicBezTo>
                <a:close/>
                <a:moveTo>
                  <a:pt x="73688" y="46892"/>
                </a:moveTo>
                <a:cubicBezTo>
                  <a:pt x="71846" y="46892"/>
                  <a:pt x="70338" y="48400"/>
                  <a:pt x="70338" y="50242"/>
                </a:cubicBezTo>
                <a:lnTo>
                  <a:pt x="70338" y="56941"/>
                </a:lnTo>
                <a:cubicBezTo>
                  <a:pt x="70338" y="58783"/>
                  <a:pt x="71846" y="60290"/>
                  <a:pt x="73688" y="60290"/>
                </a:cubicBezTo>
                <a:lnTo>
                  <a:pt x="80387" y="60290"/>
                </a:lnTo>
                <a:cubicBezTo>
                  <a:pt x="82229" y="60290"/>
                  <a:pt x="83736" y="58783"/>
                  <a:pt x="83736" y="56941"/>
                </a:cubicBezTo>
                <a:lnTo>
                  <a:pt x="83736" y="50242"/>
                </a:lnTo>
                <a:cubicBezTo>
                  <a:pt x="83736" y="48400"/>
                  <a:pt x="82229" y="46892"/>
                  <a:pt x="80387" y="46892"/>
                </a:cubicBezTo>
                <a:lnTo>
                  <a:pt x="73688" y="46892"/>
                </a:lnTo>
                <a:close/>
                <a:moveTo>
                  <a:pt x="10048" y="23446"/>
                </a:moveTo>
                <a:lnTo>
                  <a:pt x="10048" y="30145"/>
                </a:lnTo>
                <a:cubicBezTo>
                  <a:pt x="10048" y="31987"/>
                  <a:pt x="11556" y="33495"/>
                  <a:pt x="13398" y="33495"/>
                </a:cubicBezTo>
                <a:lnTo>
                  <a:pt x="20097" y="33495"/>
                </a:lnTo>
                <a:cubicBezTo>
                  <a:pt x="21939" y="33495"/>
                  <a:pt x="23446" y="31987"/>
                  <a:pt x="23446" y="30145"/>
                </a:cubicBezTo>
                <a:lnTo>
                  <a:pt x="23446" y="23446"/>
                </a:lnTo>
                <a:cubicBezTo>
                  <a:pt x="23446" y="21604"/>
                  <a:pt x="21939" y="20097"/>
                  <a:pt x="20097" y="20097"/>
                </a:cubicBezTo>
                <a:lnTo>
                  <a:pt x="13398" y="20097"/>
                </a:lnTo>
                <a:cubicBezTo>
                  <a:pt x="11556" y="20097"/>
                  <a:pt x="10048" y="21604"/>
                  <a:pt x="10048" y="23446"/>
                </a:cubicBezTo>
                <a:close/>
                <a:moveTo>
                  <a:pt x="73688" y="20097"/>
                </a:moveTo>
                <a:cubicBezTo>
                  <a:pt x="71846" y="20097"/>
                  <a:pt x="70338" y="21604"/>
                  <a:pt x="70338" y="23446"/>
                </a:cubicBezTo>
                <a:lnTo>
                  <a:pt x="70338" y="30145"/>
                </a:lnTo>
                <a:cubicBezTo>
                  <a:pt x="70338" y="31987"/>
                  <a:pt x="71846" y="33495"/>
                  <a:pt x="73688" y="33495"/>
                </a:cubicBezTo>
                <a:lnTo>
                  <a:pt x="80387" y="33495"/>
                </a:lnTo>
                <a:cubicBezTo>
                  <a:pt x="82229" y="33495"/>
                  <a:pt x="83736" y="31987"/>
                  <a:pt x="83736" y="30145"/>
                </a:cubicBezTo>
                <a:lnTo>
                  <a:pt x="83736" y="23446"/>
                </a:lnTo>
                <a:cubicBezTo>
                  <a:pt x="83736" y="21604"/>
                  <a:pt x="82229" y="20097"/>
                  <a:pt x="80387" y="20097"/>
                </a:cubicBezTo>
                <a:lnTo>
                  <a:pt x="73688" y="20097"/>
                </a:lnTo>
                <a:close/>
              </a:path>
            </a:pathLst>
          </a:custGeom>
          <a:solidFill>
            <a:srgbClr val="FF8904"/>
          </a:solidFill>
          <a:ln/>
        </p:spPr>
      </p:sp>
      <p:sp>
        <p:nvSpPr>
          <p:cNvPr id="49" name="Text 47"/>
          <p:cNvSpPr/>
          <p:nvPr/>
        </p:nvSpPr>
        <p:spPr>
          <a:xfrm>
            <a:off x="6695831" y="3394110"/>
            <a:ext cx="482321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4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电影购票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9063474" y="3411974"/>
            <a:ext cx="120580" cy="107182"/>
          </a:xfrm>
          <a:custGeom>
            <a:avLst/>
            <a:gdLst/>
            <a:ahLst/>
            <a:cxnLst/>
            <a:rect l="l" t="t" r="r" b="b"/>
            <a:pathLst>
              <a:path w="120580" h="107182">
                <a:moveTo>
                  <a:pt x="46913" y="20327"/>
                </a:moveTo>
                <a:lnTo>
                  <a:pt x="46913" y="30710"/>
                </a:lnTo>
                <a:lnTo>
                  <a:pt x="47018" y="30815"/>
                </a:lnTo>
                <a:cubicBezTo>
                  <a:pt x="48379" y="13565"/>
                  <a:pt x="62802" y="0"/>
                  <a:pt x="80408" y="0"/>
                </a:cubicBezTo>
                <a:cubicBezTo>
                  <a:pt x="84615" y="0"/>
                  <a:pt x="88656" y="775"/>
                  <a:pt x="92361" y="2198"/>
                </a:cubicBezTo>
                <a:cubicBezTo>
                  <a:pt x="94455" y="2994"/>
                  <a:pt x="94831" y="5652"/>
                  <a:pt x="93261" y="7243"/>
                </a:cubicBezTo>
                <a:lnTo>
                  <a:pt x="74693" y="25812"/>
                </a:lnTo>
                <a:cubicBezTo>
                  <a:pt x="74065" y="26440"/>
                  <a:pt x="73709" y="27298"/>
                  <a:pt x="73709" y="28177"/>
                </a:cubicBezTo>
                <a:lnTo>
                  <a:pt x="73709" y="36844"/>
                </a:lnTo>
                <a:cubicBezTo>
                  <a:pt x="73709" y="38686"/>
                  <a:pt x="75216" y="40193"/>
                  <a:pt x="77058" y="40193"/>
                </a:cubicBezTo>
                <a:lnTo>
                  <a:pt x="85725" y="40193"/>
                </a:lnTo>
                <a:cubicBezTo>
                  <a:pt x="86604" y="40193"/>
                  <a:pt x="87463" y="39838"/>
                  <a:pt x="88091" y="39210"/>
                </a:cubicBezTo>
                <a:lnTo>
                  <a:pt x="106659" y="20641"/>
                </a:lnTo>
                <a:cubicBezTo>
                  <a:pt x="108250" y="19050"/>
                  <a:pt x="110909" y="19448"/>
                  <a:pt x="111704" y="21541"/>
                </a:cubicBezTo>
                <a:cubicBezTo>
                  <a:pt x="113128" y="25246"/>
                  <a:pt x="113902" y="29287"/>
                  <a:pt x="113902" y="33495"/>
                </a:cubicBezTo>
                <a:cubicBezTo>
                  <a:pt x="113902" y="46181"/>
                  <a:pt x="106847" y="57234"/>
                  <a:pt x="96422" y="62907"/>
                </a:cubicBezTo>
                <a:lnTo>
                  <a:pt x="113484" y="79968"/>
                </a:lnTo>
                <a:cubicBezTo>
                  <a:pt x="117398" y="83883"/>
                  <a:pt x="117398" y="90247"/>
                  <a:pt x="113484" y="94182"/>
                </a:cubicBezTo>
                <a:lnTo>
                  <a:pt x="100902" y="106764"/>
                </a:lnTo>
                <a:cubicBezTo>
                  <a:pt x="96988" y="110678"/>
                  <a:pt x="90624" y="110678"/>
                  <a:pt x="86688" y="106764"/>
                </a:cubicBezTo>
                <a:lnTo>
                  <a:pt x="60311" y="80387"/>
                </a:lnTo>
                <a:cubicBezTo>
                  <a:pt x="54575" y="74651"/>
                  <a:pt x="53277" y="66173"/>
                  <a:pt x="56438" y="59181"/>
                </a:cubicBezTo>
                <a:lnTo>
                  <a:pt x="37451" y="40193"/>
                </a:lnTo>
                <a:lnTo>
                  <a:pt x="27068" y="40193"/>
                </a:lnTo>
                <a:cubicBezTo>
                  <a:pt x="24828" y="40193"/>
                  <a:pt x="22734" y="39084"/>
                  <a:pt x="21499" y="37221"/>
                </a:cubicBezTo>
                <a:lnTo>
                  <a:pt x="4899" y="12330"/>
                </a:lnTo>
                <a:cubicBezTo>
                  <a:pt x="4019" y="11011"/>
                  <a:pt x="4187" y="9232"/>
                  <a:pt x="5317" y="8101"/>
                </a:cubicBezTo>
                <a:lnTo>
                  <a:pt x="14821" y="-1403"/>
                </a:lnTo>
                <a:cubicBezTo>
                  <a:pt x="15952" y="-2533"/>
                  <a:pt x="17710" y="-2700"/>
                  <a:pt x="19050" y="-1821"/>
                </a:cubicBezTo>
                <a:lnTo>
                  <a:pt x="43941" y="14759"/>
                </a:lnTo>
                <a:cubicBezTo>
                  <a:pt x="45804" y="15994"/>
                  <a:pt x="46913" y="18087"/>
                  <a:pt x="46913" y="20327"/>
                </a:cubicBezTo>
                <a:close/>
                <a:moveTo>
                  <a:pt x="45134" y="62090"/>
                </a:moveTo>
                <a:cubicBezTo>
                  <a:pt x="43815" y="69836"/>
                  <a:pt x="45636" y="78021"/>
                  <a:pt x="50660" y="84574"/>
                </a:cubicBezTo>
                <a:lnTo>
                  <a:pt x="30773" y="104440"/>
                </a:lnTo>
                <a:cubicBezTo>
                  <a:pt x="24891" y="110323"/>
                  <a:pt x="15345" y="110323"/>
                  <a:pt x="9462" y="104440"/>
                </a:cubicBezTo>
                <a:cubicBezTo>
                  <a:pt x="3580" y="98558"/>
                  <a:pt x="3580" y="89012"/>
                  <a:pt x="9462" y="83129"/>
                </a:cubicBezTo>
                <a:lnTo>
                  <a:pt x="37807" y="54784"/>
                </a:lnTo>
                <a:lnTo>
                  <a:pt x="45134" y="62111"/>
                </a:lnTo>
                <a:close/>
              </a:path>
            </a:pathLst>
          </a:custGeom>
          <a:solidFill>
            <a:srgbClr val="FF8904"/>
          </a:solidFill>
          <a:ln/>
        </p:spPr>
      </p:sp>
      <p:sp>
        <p:nvSpPr>
          <p:cNvPr id="51" name="Text 49"/>
          <p:cNvSpPr/>
          <p:nvPr/>
        </p:nvSpPr>
        <p:spPr>
          <a:xfrm>
            <a:off x="9244344" y="3394110"/>
            <a:ext cx="482321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4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电器售后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521659" y="3626338"/>
            <a:ext cx="107182" cy="107182"/>
          </a:xfrm>
          <a:custGeom>
            <a:avLst/>
            <a:gdLst/>
            <a:ahLst/>
            <a:cxnLst/>
            <a:rect l="l" t="t" r="r" b="b"/>
            <a:pathLst>
              <a:path w="107182" h="107182">
                <a:moveTo>
                  <a:pt x="53591" y="107182"/>
                </a:moveTo>
                <a:cubicBezTo>
                  <a:pt x="83169" y="107182"/>
                  <a:pt x="107182" y="83169"/>
                  <a:pt x="107182" y="53591"/>
                </a:cubicBezTo>
                <a:cubicBezTo>
                  <a:pt x="107182" y="24013"/>
                  <a:pt x="83169" y="0"/>
                  <a:pt x="53591" y="0"/>
                </a:cubicBezTo>
                <a:cubicBezTo>
                  <a:pt x="24013" y="0"/>
                  <a:pt x="0" y="24013"/>
                  <a:pt x="0" y="53591"/>
                </a:cubicBezTo>
                <a:cubicBezTo>
                  <a:pt x="0" y="83169"/>
                  <a:pt x="24013" y="107182"/>
                  <a:pt x="53591" y="107182"/>
                </a:cubicBezTo>
                <a:close/>
                <a:moveTo>
                  <a:pt x="53591" y="28470"/>
                </a:moveTo>
                <a:cubicBezTo>
                  <a:pt x="56375" y="28470"/>
                  <a:pt x="58615" y="30710"/>
                  <a:pt x="58615" y="33495"/>
                </a:cubicBezTo>
                <a:lnTo>
                  <a:pt x="58615" y="56941"/>
                </a:lnTo>
                <a:cubicBezTo>
                  <a:pt x="58615" y="59725"/>
                  <a:pt x="56375" y="61965"/>
                  <a:pt x="53591" y="61965"/>
                </a:cubicBezTo>
                <a:cubicBezTo>
                  <a:pt x="50807" y="61965"/>
                  <a:pt x="48567" y="59725"/>
                  <a:pt x="48567" y="56941"/>
                </a:cubicBezTo>
                <a:lnTo>
                  <a:pt x="48567" y="33495"/>
                </a:lnTo>
                <a:cubicBezTo>
                  <a:pt x="48567" y="30710"/>
                  <a:pt x="50807" y="28470"/>
                  <a:pt x="53591" y="28470"/>
                </a:cubicBezTo>
                <a:close/>
                <a:moveTo>
                  <a:pt x="48002" y="73688"/>
                </a:moveTo>
                <a:cubicBezTo>
                  <a:pt x="47875" y="71613"/>
                  <a:pt x="48909" y="69639"/>
                  <a:pt x="50688" y="68563"/>
                </a:cubicBezTo>
                <a:cubicBezTo>
                  <a:pt x="52466" y="67488"/>
                  <a:pt x="54695" y="67488"/>
                  <a:pt x="56474" y="68563"/>
                </a:cubicBezTo>
                <a:cubicBezTo>
                  <a:pt x="58252" y="69639"/>
                  <a:pt x="59287" y="71613"/>
                  <a:pt x="59160" y="73688"/>
                </a:cubicBezTo>
                <a:cubicBezTo>
                  <a:pt x="59287" y="75763"/>
                  <a:pt x="58252" y="77737"/>
                  <a:pt x="56474" y="78812"/>
                </a:cubicBezTo>
                <a:cubicBezTo>
                  <a:pt x="54695" y="79888"/>
                  <a:pt x="52466" y="79888"/>
                  <a:pt x="50688" y="78812"/>
                </a:cubicBezTo>
                <a:cubicBezTo>
                  <a:pt x="48909" y="77737"/>
                  <a:pt x="47875" y="75763"/>
                  <a:pt x="48002" y="73688"/>
                </a:cubicBezTo>
                <a:close/>
              </a:path>
            </a:pathLst>
          </a:custGeom>
          <a:solidFill>
            <a:srgbClr val="F54900"/>
          </a:solidFill>
          <a:ln/>
        </p:spPr>
      </p:sp>
      <p:sp>
        <p:nvSpPr>
          <p:cNvPr id="53" name="Text 51"/>
          <p:cNvSpPr/>
          <p:nvPr/>
        </p:nvSpPr>
        <p:spPr>
          <a:xfrm>
            <a:off x="6667367" y="3608475"/>
            <a:ext cx="4923128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4" dirty="0">
                <a:solidFill>
                  <a:srgbClr val="F549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范围外节点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96613" y="3943420"/>
            <a:ext cx="5251938" cy="580571"/>
          </a:xfrm>
          <a:custGeom>
            <a:avLst/>
            <a:gdLst/>
            <a:ahLst/>
            <a:cxnLst/>
            <a:rect l="l" t="t" r="r" b="b"/>
            <a:pathLst>
              <a:path w="5251938" h="580571">
                <a:moveTo>
                  <a:pt x="71457" y="0"/>
                </a:moveTo>
                <a:lnTo>
                  <a:pt x="5180482" y="0"/>
                </a:lnTo>
                <a:cubicBezTo>
                  <a:pt x="5219946" y="0"/>
                  <a:pt x="5251938" y="31992"/>
                  <a:pt x="5251938" y="71457"/>
                </a:cubicBezTo>
                <a:lnTo>
                  <a:pt x="5251938" y="509115"/>
                </a:lnTo>
                <a:cubicBezTo>
                  <a:pt x="5251938" y="548579"/>
                  <a:pt x="5219946" y="580571"/>
                  <a:pt x="5180482" y="580571"/>
                </a:cubicBezTo>
                <a:lnTo>
                  <a:pt x="71457" y="580571"/>
                </a:lnTo>
                <a:cubicBezTo>
                  <a:pt x="31992" y="580571"/>
                  <a:pt x="0" y="548579"/>
                  <a:pt x="0" y="509115"/>
                </a:cubicBezTo>
                <a:lnTo>
                  <a:pt x="0" y="71457"/>
                </a:lnTo>
                <a:cubicBezTo>
                  <a:pt x="0" y="31992"/>
                  <a:pt x="31992" y="0"/>
                  <a:pt x="7145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5" name="Text 53"/>
          <p:cNvSpPr/>
          <p:nvPr/>
        </p:nvSpPr>
        <p:spPr>
          <a:xfrm>
            <a:off x="6508262" y="4055068"/>
            <a:ext cx="5091165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商品列表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508262" y="4269433"/>
            <a:ext cx="5082233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4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双列商品卡片网格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204578" y="4858936"/>
            <a:ext cx="5636009" cy="1500554"/>
          </a:xfrm>
          <a:custGeom>
            <a:avLst/>
            <a:gdLst/>
            <a:ahLst/>
            <a:cxnLst/>
            <a:rect l="l" t="t" r="r" b="b"/>
            <a:pathLst>
              <a:path w="5636009" h="1500554">
                <a:moveTo>
                  <a:pt x="107185" y="0"/>
                </a:moveTo>
                <a:lnTo>
                  <a:pt x="5528824" y="0"/>
                </a:lnTo>
                <a:cubicBezTo>
                  <a:pt x="5588021" y="0"/>
                  <a:pt x="5636009" y="47988"/>
                  <a:pt x="5636009" y="107185"/>
                </a:cubicBezTo>
                <a:lnTo>
                  <a:pt x="5636009" y="1393369"/>
                </a:lnTo>
                <a:cubicBezTo>
                  <a:pt x="5636009" y="1452566"/>
                  <a:pt x="5588021" y="1500554"/>
                  <a:pt x="5528824" y="1500554"/>
                </a:cubicBezTo>
                <a:lnTo>
                  <a:pt x="107185" y="1500554"/>
                </a:lnTo>
                <a:cubicBezTo>
                  <a:pt x="47988" y="1500554"/>
                  <a:pt x="0" y="1452566"/>
                  <a:pt x="0" y="1393369"/>
                </a:cubicBezTo>
                <a:lnTo>
                  <a:pt x="0" y="107185"/>
                </a:lnTo>
                <a:cubicBezTo>
                  <a:pt x="0" y="47988"/>
                  <a:pt x="47988" y="0"/>
                  <a:pt x="107185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58" name="Shape 56"/>
          <p:cNvSpPr/>
          <p:nvPr/>
        </p:nvSpPr>
        <p:spPr>
          <a:xfrm>
            <a:off x="6383215" y="5037574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71455" y="0"/>
                </a:moveTo>
                <a:lnTo>
                  <a:pt x="285820" y="0"/>
                </a:lnTo>
                <a:cubicBezTo>
                  <a:pt x="325283" y="0"/>
                  <a:pt x="357275" y="31991"/>
                  <a:pt x="357275" y="71455"/>
                </a:cubicBezTo>
                <a:lnTo>
                  <a:pt x="357275" y="285820"/>
                </a:lnTo>
                <a:cubicBezTo>
                  <a:pt x="357275" y="325283"/>
                  <a:pt x="325283" y="357275"/>
                  <a:pt x="285820" y="357275"/>
                </a:cubicBezTo>
                <a:lnTo>
                  <a:pt x="71455" y="357275"/>
                </a:lnTo>
                <a:cubicBezTo>
                  <a:pt x="31991" y="357275"/>
                  <a:pt x="0" y="325283"/>
                  <a:pt x="0" y="285820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6490398" y="5144756"/>
            <a:ext cx="142910" cy="142910"/>
          </a:xfrm>
          <a:custGeom>
            <a:avLst/>
            <a:gdLst/>
            <a:ahLst/>
            <a:cxnLst/>
            <a:rect l="l" t="t" r="r" b="b"/>
            <a:pathLst>
              <a:path w="142910" h="142910">
                <a:moveTo>
                  <a:pt x="71455" y="142910"/>
                </a:moveTo>
                <a:cubicBezTo>
                  <a:pt x="110892" y="142910"/>
                  <a:pt x="142910" y="110892"/>
                  <a:pt x="142910" y="71455"/>
                </a:cubicBezTo>
                <a:cubicBezTo>
                  <a:pt x="142910" y="32018"/>
                  <a:pt x="110892" y="0"/>
                  <a:pt x="71455" y="0"/>
                </a:cubicBezTo>
                <a:cubicBezTo>
                  <a:pt x="32018" y="0"/>
                  <a:pt x="0" y="32018"/>
                  <a:pt x="0" y="71455"/>
                </a:cubicBezTo>
                <a:cubicBezTo>
                  <a:pt x="0" y="110892"/>
                  <a:pt x="32018" y="142910"/>
                  <a:pt x="71455" y="142910"/>
                </a:cubicBezTo>
                <a:close/>
                <a:moveTo>
                  <a:pt x="85606" y="90742"/>
                </a:moveTo>
                <a:lnTo>
                  <a:pt x="45329" y="106233"/>
                </a:lnTo>
                <a:cubicBezTo>
                  <a:pt x="39914" y="108327"/>
                  <a:pt x="34583" y="102996"/>
                  <a:pt x="36676" y="97581"/>
                </a:cubicBezTo>
                <a:lnTo>
                  <a:pt x="52168" y="57304"/>
                </a:lnTo>
                <a:cubicBezTo>
                  <a:pt x="53089" y="54931"/>
                  <a:pt x="54931" y="53089"/>
                  <a:pt x="57304" y="52168"/>
                </a:cubicBezTo>
                <a:lnTo>
                  <a:pt x="97581" y="36676"/>
                </a:lnTo>
                <a:cubicBezTo>
                  <a:pt x="102996" y="34583"/>
                  <a:pt x="108327" y="39914"/>
                  <a:pt x="106233" y="45329"/>
                </a:cubicBezTo>
                <a:lnTo>
                  <a:pt x="90742" y="85606"/>
                </a:lnTo>
                <a:cubicBezTo>
                  <a:pt x="89849" y="87979"/>
                  <a:pt x="87979" y="89821"/>
                  <a:pt x="85606" y="90742"/>
                </a:cubicBezTo>
                <a:close/>
                <a:moveTo>
                  <a:pt x="80387" y="71455"/>
                </a:moveTo>
                <a:cubicBezTo>
                  <a:pt x="80387" y="66525"/>
                  <a:pt x="76385" y="62523"/>
                  <a:pt x="71455" y="62523"/>
                </a:cubicBezTo>
                <a:cubicBezTo>
                  <a:pt x="66525" y="62523"/>
                  <a:pt x="62523" y="66525"/>
                  <a:pt x="62523" y="71455"/>
                </a:cubicBezTo>
                <a:cubicBezTo>
                  <a:pt x="62523" y="76385"/>
                  <a:pt x="66525" y="80387"/>
                  <a:pt x="71455" y="80387"/>
                </a:cubicBezTo>
                <a:cubicBezTo>
                  <a:pt x="76385" y="80387"/>
                  <a:pt x="80387" y="76385"/>
                  <a:pt x="80387" y="7145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0" name="Text 58"/>
          <p:cNvSpPr/>
          <p:nvPr/>
        </p:nvSpPr>
        <p:spPr>
          <a:xfrm>
            <a:off x="6847673" y="5091165"/>
            <a:ext cx="723481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底部导航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7143401" y="5524360"/>
            <a:ext cx="178637" cy="178637"/>
          </a:xfrm>
          <a:custGeom>
            <a:avLst/>
            <a:gdLst/>
            <a:ahLst/>
            <a:cxnLst/>
            <a:rect l="l" t="t" r="r" b="b"/>
            <a:pathLst>
              <a:path w="178637" h="178637">
                <a:moveTo>
                  <a:pt x="96925" y="3001"/>
                </a:moveTo>
                <a:cubicBezTo>
                  <a:pt x="92633" y="-977"/>
                  <a:pt x="86004" y="-977"/>
                  <a:pt x="81748" y="3001"/>
                </a:cubicBezTo>
                <a:lnTo>
                  <a:pt x="3594" y="75572"/>
                </a:lnTo>
                <a:cubicBezTo>
                  <a:pt x="244" y="78712"/>
                  <a:pt x="-872" y="83562"/>
                  <a:pt x="802" y="87818"/>
                </a:cubicBezTo>
                <a:cubicBezTo>
                  <a:pt x="2477" y="92075"/>
                  <a:pt x="6559" y="94901"/>
                  <a:pt x="11165" y="94901"/>
                </a:cubicBezTo>
                <a:lnTo>
                  <a:pt x="16747" y="94901"/>
                </a:lnTo>
                <a:lnTo>
                  <a:pt x="16747" y="156308"/>
                </a:lnTo>
                <a:cubicBezTo>
                  <a:pt x="16747" y="168624"/>
                  <a:pt x="26761" y="178637"/>
                  <a:pt x="39077" y="178637"/>
                </a:cubicBezTo>
                <a:lnTo>
                  <a:pt x="139560" y="178637"/>
                </a:lnTo>
                <a:cubicBezTo>
                  <a:pt x="151877" y="178637"/>
                  <a:pt x="161890" y="168624"/>
                  <a:pt x="161890" y="156308"/>
                </a:cubicBezTo>
                <a:lnTo>
                  <a:pt x="161890" y="94901"/>
                </a:lnTo>
                <a:lnTo>
                  <a:pt x="167473" y="94901"/>
                </a:lnTo>
                <a:cubicBezTo>
                  <a:pt x="172078" y="94901"/>
                  <a:pt x="176195" y="92075"/>
                  <a:pt x="177870" y="87818"/>
                </a:cubicBezTo>
                <a:cubicBezTo>
                  <a:pt x="179545" y="83562"/>
                  <a:pt x="178428" y="78677"/>
                  <a:pt x="175079" y="75572"/>
                </a:cubicBezTo>
                <a:lnTo>
                  <a:pt x="96925" y="3001"/>
                </a:lnTo>
                <a:close/>
                <a:moveTo>
                  <a:pt x="83736" y="111648"/>
                </a:moveTo>
                <a:lnTo>
                  <a:pt x="94901" y="111648"/>
                </a:lnTo>
                <a:cubicBezTo>
                  <a:pt x="104147" y="111648"/>
                  <a:pt x="111648" y="119150"/>
                  <a:pt x="111648" y="128396"/>
                </a:cubicBezTo>
                <a:lnTo>
                  <a:pt x="111648" y="161890"/>
                </a:lnTo>
                <a:lnTo>
                  <a:pt x="66989" y="161890"/>
                </a:lnTo>
                <a:lnTo>
                  <a:pt x="66989" y="128396"/>
                </a:lnTo>
                <a:cubicBezTo>
                  <a:pt x="66989" y="119150"/>
                  <a:pt x="74490" y="111648"/>
                  <a:pt x="83736" y="11164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2" name="Text 60"/>
          <p:cNvSpPr/>
          <p:nvPr/>
        </p:nvSpPr>
        <p:spPr>
          <a:xfrm>
            <a:off x="7076412" y="5738725"/>
            <a:ext cx="312615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5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806682" y="5502031"/>
            <a:ext cx="428730" cy="428730"/>
          </a:xfrm>
          <a:custGeom>
            <a:avLst/>
            <a:gdLst/>
            <a:ahLst/>
            <a:cxnLst/>
            <a:rect l="l" t="t" r="r" b="b"/>
            <a:pathLst>
              <a:path w="428730" h="428730">
                <a:moveTo>
                  <a:pt x="214365" y="0"/>
                </a:moveTo>
                <a:lnTo>
                  <a:pt x="214365" y="0"/>
                </a:lnTo>
                <a:cubicBezTo>
                  <a:pt x="332676" y="0"/>
                  <a:pt x="428730" y="96054"/>
                  <a:pt x="428730" y="214365"/>
                </a:cubicBezTo>
                <a:lnTo>
                  <a:pt x="428730" y="214365"/>
                </a:lnTo>
                <a:cubicBezTo>
                  <a:pt x="428730" y="332676"/>
                  <a:pt x="332676" y="428730"/>
                  <a:pt x="214365" y="428730"/>
                </a:cubicBezTo>
                <a:lnTo>
                  <a:pt x="214365" y="428730"/>
                </a:lnTo>
                <a:cubicBezTo>
                  <a:pt x="96054" y="428730"/>
                  <a:pt x="0" y="332676"/>
                  <a:pt x="0" y="214365"/>
                </a:cubicBezTo>
                <a:lnTo>
                  <a:pt x="0" y="214365"/>
                </a:lnTo>
                <a:cubicBezTo>
                  <a:pt x="0" y="96054"/>
                  <a:pt x="96054" y="0"/>
                  <a:pt x="214365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4" name="Shape 62"/>
          <p:cNvSpPr/>
          <p:nvPr/>
        </p:nvSpPr>
        <p:spPr>
          <a:xfrm>
            <a:off x="8942893" y="5627077"/>
            <a:ext cx="156308" cy="178637"/>
          </a:xfrm>
          <a:custGeom>
            <a:avLst/>
            <a:gdLst/>
            <a:ahLst/>
            <a:cxnLst/>
            <a:rect l="l" t="t" r="r" b="b"/>
            <a:pathLst>
              <a:path w="156308" h="178637">
                <a:moveTo>
                  <a:pt x="22330" y="55824"/>
                </a:moveTo>
                <a:lnTo>
                  <a:pt x="44659" y="55824"/>
                </a:lnTo>
                <a:lnTo>
                  <a:pt x="44659" y="33495"/>
                </a:lnTo>
                <a:lnTo>
                  <a:pt x="22330" y="33495"/>
                </a:lnTo>
                <a:lnTo>
                  <a:pt x="22330" y="55824"/>
                </a:lnTo>
                <a:close/>
                <a:moveTo>
                  <a:pt x="0" y="27912"/>
                </a:moveTo>
                <a:cubicBezTo>
                  <a:pt x="0" y="18666"/>
                  <a:pt x="7501" y="11165"/>
                  <a:pt x="16747" y="11165"/>
                </a:cubicBezTo>
                <a:lnTo>
                  <a:pt x="50242" y="11165"/>
                </a:lnTo>
                <a:cubicBezTo>
                  <a:pt x="59488" y="11165"/>
                  <a:pt x="66989" y="18666"/>
                  <a:pt x="66989" y="27912"/>
                </a:cubicBezTo>
                <a:lnTo>
                  <a:pt x="66989" y="61407"/>
                </a:lnTo>
                <a:cubicBezTo>
                  <a:pt x="66989" y="70652"/>
                  <a:pt x="59488" y="78154"/>
                  <a:pt x="50242" y="78154"/>
                </a:cubicBezTo>
                <a:lnTo>
                  <a:pt x="16747" y="78154"/>
                </a:lnTo>
                <a:cubicBezTo>
                  <a:pt x="7501" y="78154"/>
                  <a:pt x="0" y="70652"/>
                  <a:pt x="0" y="61407"/>
                </a:cubicBezTo>
                <a:lnTo>
                  <a:pt x="0" y="27912"/>
                </a:lnTo>
                <a:close/>
                <a:moveTo>
                  <a:pt x="22330" y="145143"/>
                </a:moveTo>
                <a:lnTo>
                  <a:pt x="44659" y="145143"/>
                </a:lnTo>
                <a:lnTo>
                  <a:pt x="44659" y="122813"/>
                </a:lnTo>
                <a:lnTo>
                  <a:pt x="22330" y="122813"/>
                </a:lnTo>
                <a:lnTo>
                  <a:pt x="22330" y="145143"/>
                </a:lnTo>
                <a:close/>
                <a:moveTo>
                  <a:pt x="0" y="117231"/>
                </a:moveTo>
                <a:cubicBezTo>
                  <a:pt x="0" y="107985"/>
                  <a:pt x="7501" y="100484"/>
                  <a:pt x="16747" y="100484"/>
                </a:cubicBezTo>
                <a:lnTo>
                  <a:pt x="50242" y="100484"/>
                </a:lnTo>
                <a:cubicBezTo>
                  <a:pt x="59488" y="100484"/>
                  <a:pt x="66989" y="107985"/>
                  <a:pt x="66989" y="117231"/>
                </a:cubicBezTo>
                <a:lnTo>
                  <a:pt x="66989" y="150725"/>
                </a:lnTo>
                <a:cubicBezTo>
                  <a:pt x="66989" y="159971"/>
                  <a:pt x="59488" y="167473"/>
                  <a:pt x="50242" y="167473"/>
                </a:cubicBezTo>
                <a:lnTo>
                  <a:pt x="16747" y="167473"/>
                </a:lnTo>
                <a:cubicBezTo>
                  <a:pt x="7501" y="167473"/>
                  <a:pt x="0" y="159971"/>
                  <a:pt x="0" y="150725"/>
                </a:cubicBezTo>
                <a:lnTo>
                  <a:pt x="0" y="117231"/>
                </a:lnTo>
                <a:close/>
                <a:moveTo>
                  <a:pt x="111648" y="33495"/>
                </a:moveTo>
                <a:lnTo>
                  <a:pt x="111648" y="55824"/>
                </a:lnTo>
                <a:lnTo>
                  <a:pt x="133978" y="55824"/>
                </a:lnTo>
                <a:lnTo>
                  <a:pt x="133978" y="33495"/>
                </a:lnTo>
                <a:lnTo>
                  <a:pt x="111648" y="33495"/>
                </a:lnTo>
                <a:close/>
                <a:moveTo>
                  <a:pt x="106066" y="11165"/>
                </a:moveTo>
                <a:lnTo>
                  <a:pt x="139560" y="11165"/>
                </a:lnTo>
                <a:cubicBezTo>
                  <a:pt x="148806" y="11165"/>
                  <a:pt x="156308" y="18666"/>
                  <a:pt x="156308" y="27912"/>
                </a:cubicBezTo>
                <a:lnTo>
                  <a:pt x="156308" y="61407"/>
                </a:lnTo>
                <a:cubicBezTo>
                  <a:pt x="156308" y="70652"/>
                  <a:pt x="148806" y="78154"/>
                  <a:pt x="139560" y="78154"/>
                </a:cubicBezTo>
                <a:lnTo>
                  <a:pt x="106066" y="78154"/>
                </a:lnTo>
                <a:cubicBezTo>
                  <a:pt x="96820" y="78154"/>
                  <a:pt x="89319" y="70652"/>
                  <a:pt x="89319" y="61407"/>
                </a:cubicBezTo>
                <a:lnTo>
                  <a:pt x="89319" y="27912"/>
                </a:lnTo>
                <a:cubicBezTo>
                  <a:pt x="89319" y="18666"/>
                  <a:pt x="96820" y="11165"/>
                  <a:pt x="106066" y="11165"/>
                </a:cubicBezTo>
                <a:close/>
                <a:moveTo>
                  <a:pt x="100484" y="122813"/>
                </a:moveTo>
                <a:cubicBezTo>
                  <a:pt x="94321" y="122813"/>
                  <a:pt x="89319" y="117810"/>
                  <a:pt x="89319" y="111648"/>
                </a:cubicBezTo>
                <a:cubicBezTo>
                  <a:pt x="89319" y="105486"/>
                  <a:pt x="94321" y="100484"/>
                  <a:pt x="100484" y="100484"/>
                </a:cubicBezTo>
                <a:cubicBezTo>
                  <a:pt x="106646" y="100484"/>
                  <a:pt x="111648" y="105486"/>
                  <a:pt x="111648" y="111648"/>
                </a:cubicBezTo>
                <a:cubicBezTo>
                  <a:pt x="111648" y="117810"/>
                  <a:pt x="106646" y="122813"/>
                  <a:pt x="100484" y="122813"/>
                </a:cubicBezTo>
                <a:close/>
                <a:moveTo>
                  <a:pt x="100484" y="145143"/>
                </a:moveTo>
                <a:cubicBezTo>
                  <a:pt x="106659" y="145143"/>
                  <a:pt x="111648" y="150132"/>
                  <a:pt x="111648" y="156308"/>
                </a:cubicBezTo>
                <a:cubicBezTo>
                  <a:pt x="111648" y="162483"/>
                  <a:pt x="106659" y="167473"/>
                  <a:pt x="100484" y="167473"/>
                </a:cubicBezTo>
                <a:cubicBezTo>
                  <a:pt x="94308" y="167473"/>
                  <a:pt x="89319" y="162483"/>
                  <a:pt x="89319" y="156308"/>
                </a:cubicBezTo>
                <a:cubicBezTo>
                  <a:pt x="89319" y="150132"/>
                  <a:pt x="94308" y="145143"/>
                  <a:pt x="100484" y="145143"/>
                </a:cubicBezTo>
                <a:close/>
                <a:moveTo>
                  <a:pt x="133978" y="156308"/>
                </a:moveTo>
                <a:cubicBezTo>
                  <a:pt x="133978" y="150132"/>
                  <a:pt x="138967" y="145143"/>
                  <a:pt x="145143" y="145143"/>
                </a:cubicBezTo>
                <a:cubicBezTo>
                  <a:pt x="151318" y="145143"/>
                  <a:pt x="156308" y="150132"/>
                  <a:pt x="156308" y="156308"/>
                </a:cubicBezTo>
                <a:cubicBezTo>
                  <a:pt x="156308" y="162483"/>
                  <a:pt x="151318" y="167473"/>
                  <a:pt x="145143" y="167473"/>
                </a:cubicBezTo>
                <a:cubicBezTo>
                  <a:pt x="138967" y="167473"/>
                  <a:pt x="133978" y="162483"/>
                  <a:pt x="133978" y="156308"/>
                </a:cubicBezTo>
                <a:close/>
                <a:moveTo>
                  <a:pt x="145143" y="122813"/>
                </a:moveTo>
                <a:cubicBezTo>
                  <a:pt x="138981" y="122813"/>
                  <a:pt x="133978" y="117810"/>
                  <a:pt x="133978" y="111648"/>
                </a:cubicBezTo>
                <a:cubicBezTo>
                  <a:pt x="133978" y="105486"/>
                  <a:pt x="138981" y="100484"/>
                  <a:pt x="145143" y="100484"/>
                </a:cubicBezTo>
                <a:cubicBezTo>
                  <a:pt x="151305" y="100484"/>
                  <a:pt x="156308" y="105486"/>
                  <a:pt x="156308" y="111648"/>
                </a:cubicBezTo>
                <a:cubicBezTo>
                  <a:pt x="156308" y="117810"/>
                  <a:pt x="151305" y="122813"/>
                  <a:pt x="145143" y="122813"/>
                </a:cubicBezTo>
                <a:close/>
                <a:moveTo>
                  <a:pt x="133978" y="133978"/>
                </a:moveTo>
                <a:cubicBezTo>
                  <a:pt x="133978" y="140140"/>
                  <a:pt x="128975" y="145143"/>
                  <a:pt x="122813" y="145143"/>
                </a:cubicBezTo>
                <a:cubicBezTo>
                  <a:pt x="116651" y="145143"/>
                  <a:pt x="111648" y="140140"/>
                  <a:pt x="111648" y="133978"/>
                </a:cubicBezTo>
                <a:cubicBezTo>
                  <a:pt x="111648" y="127816"/>
                  <a:pt x="116651" y="122813"/>
                  <a:pt x="122813" y="122813"/>
                </a:cubicBezTo>
                <a:cubicBezTo>
                  <a:pt x="128975" y="122813"/>
                  <a:pt x="133978" y="127816"/>
                  <a:pt x="133978" y="133978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5" name="Shape 63"/>
          <p:cNvSpPr/>
          <p:nvPr/>
        </p:nvSpPr>
        <p:spPr>
          <a:xfrm>
            <a:off x="10731360" y="5524360"/>
            <a:ext cx="156308" cy="178637"/>
          </a:xfrm>
          <a:custGeom>
            <a:avLst/>
            <a:gdLst/>
            <a:ahLst/>
            <a:cxnLst/>
            <a:rect l="l" t="t" r="r" b="b"/>
            <a:pathLst>
              <a:path w="156308" h="178637">
                <a:moveTo>
                  <a:pt x="78154" y="86527"/>
                </a:moveTo>
                <a:cubicBezTo>
                  <a:pt x="101261" y="86527"/>
                  <a:pt x="120022" y="67767"/>
                  <a:pt x="120022" y="44659"/>
                </a:cubicBezTo>
                <a:cubicBezTo>
                  <a:pt x="120022" y="21552"/>
                  <a:pt x="101261" y="2791"/>
                  <a:pt x="78154" y="2791"/>
                </a:cubicBezTo>
                <a:cubicBezTo>
                  <a:pt x="55046" y="2791"/>
                  <a:pt x="36286" y="21552"/>
                  <a:pt x="36286" y="44659"/>
                </a:cubicBezTo>
                <a:cubicBezTo>
                  <a:pt x="36286" y="67767"/>
                  <a:pt x="55046" y="86527"/>
                  <a:pt x="78154" y="86527"/>
                </a:cubicBezTo>
                <a:close/>
                <a:moveTo>
                  <a:pt x="67791" y="106066"/>
                </a:moveTo>
                <a:cubicBezTo>
                  <a:pt x="33425" y="106066"/>
                  <a:pt x="5582" y="133908"/>
                  <a:pt x="5582" y="168275"/>
                </a:cubicBezTo>
                <a:cubicBezTo>
                  <a:pt x="5582" y="173997"/>
                  <a:pt x="10223" y="178637"/>
                  <a:pt x="15945" y="178637"/>
                </a:cubicBezTo>
                <a:lnTo>
                  <a:pt x="140363" y="178637"/>
                </a:lnTo>
                <a:cubicBezTo>
                  <a:pt x="146085" y="178637"/>
                  <a:pt x="150725" y="173997"/>
                  <a:pt x="150725" y="168275"/>
                </a:cubicBezTo>
                <a:cubicBezTo>
                  <a:pt x="150725" y="133908"/>
                  <a:pt x="122883" y="106066"/>
                  <a:pt x="88516" y="106066"/>
                </a:cubicBezTo>
                <a:lnTo>
                  <a:pt x="67791" y="10606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6" name="Text 64"/>
          <p:cNvSpPr/>
          <p:nvPr/>
        </p:nvSpPr>
        <p:spPr>
          <a:xfrm>
            <a:off x="10653207" y="5738725"/>
            <a:ext cx="312615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5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8413680" y="6055807"/>
            <a:ext cx="107182" cy="107182"/>
          </a:xfrm>
          <a:custGeom>
            <a:avLst/>
            <a:gdLst/>
            <a:ahLst/>
            <a:cxnLst/>
            <a:rect l="l" t="t" r="r" b="b"/>
            <a:pathLst>
              <a:path w="107182" h="107182">
                <a:moveTo>
                  <a:pt x="53591" y="107182"/>
                </a:moveTo>
                <a:cubicBezTo>
                  <a:pt x="83169" y="107182"/>
                  <a:pt x="107182" y="83169"/>
                  <a:pt x="107182" y="53591"/>
                </a:cubicBezTo>
                <a:cubicBezTo>
                  <a:pt x="107182" y="24013"/>
                  <a:pt x="83169" y="0"/>
                  <a:pt x="53591" y="0"/>
                </a:cubicBezTo>
                <a:cubicBezTo>
                  <a:pt x="24013" y="0"/>
                  <a:pt x="0" y="24013"/>
                  <a:pt x="0" y="53591"/>
                </a:cubicBezTo>
                <a:cubicBezTo>
                  <a:pt x="0" y="83169"/>
                  <a:pt x="24013" y="107182"/>
                  <a:pt x="53591" y="107182"/>
                </a:cubicBezTo>
                <a:close/>
                <a:moveTo>
                  <a:pt x="53591" y="28470"/>
                </a:moveTo>
                <a:cubicBezTo>
                  <a:pt x="56375" y="28470"/>
                  <a:pt x="58615" y="30710"/>
                  <a:pt x="58615" y="33495"/>
                </a:cubicBezTo>
                <a:lnTo>
                  <a:pt x="58615" y="56941"/>
                </a:lnTo>
                <a:cubicBezTo>
                  <a:pt x="58615" y="59725"/>
                  <a:pt x="56375" y="61965"/>
                  <a:pt x="53591" y="61965"/>
                </a:cubicBezTo>
                <a:cubicBezTo>
                  <a:pt x="50807" y="61965"/>
                  <a:pt x="48567" y="59725"/>
                  <a:pt x="48567" y="56941"/>
                </a:cubicBezTo>
                <a:lnTo>
                  <a:pt x="48567" y="33495"/>
                </a:lnTo>
                <a:cubicBezTo>
                  <a:pt x="48567" y="30710"/>
                  <a:pt x="50807" y="28470"/>
                  <a:pt x="53591" y="28470"/>
                </a:cubicBezTo>
                <a:close/>
                <a:moveTo>
                  <a:pt x="48002" y="73688"/>
                </a:moveTo>
                <a:cubicBezTo>
                  <a:pt x="47875" y="71613"/>
                  <a:pt x="48909" y="69639"/>
                  <a:pt x="50688" y="68563"/>
                </a:cubicBezTo>
                <a:cubicBezTo>
                  <a:pt x="52466" y="67488"/>
                  <a:pt x="54695" y="67488"/>
                  <a:pt x="56474" y="68563"/>
                </a:cubicBezTo>
                <a:cubicBezTo>
                  <a:pt x="58252" y="69639"/>
                  <a:pt x="59287" y="71613"/>
                  <a:pt x="59160" y="73688"/>
                </a:cubicBezTo>
                <a:cubicBezTo>
                  <a:pt x="59287" y="75763"/>
                  <a:pt x="58252" y="77737"/>
                  <a:pt x="56474" y="78812"/>
                </a:cubicBezTo>
                <a:cubicBezTo>
                  <a:pt x="54695" y="79888"/>
                  <a:pt x="52466" y="79888"/>
                  <a:pt x="50688" y="78812"/>
                </a:cubicBezTo>
                <a:cubicBezTo>
                  <a:pt x="48909" y="77737"/>
                  <a:pt x="47875" y="75763"/>
                  <a:pt x="48002" y="73688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6515525" y="6037943"/>
            <a:ext cx="5173220" cy="142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44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扫码按钮为范围外节点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1707" y="371707"/>
            <a:ext cx="11522927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spc="59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SHOP MODULE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1707" y="669073"/>
            <a:ext cx="11615854" cy="3717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4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商城板块详情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6354" y="1268451"/>
            <a:ext cx="7647878" cy="5584902"/>
          </a:xfrm>
          <a:custGeom>
            <a:avLst/>
            <a:gdLst/>
            <a:ahLst/>
            <a:cxnLst/>
            <a:rect l="l" t="t" r="r" b="b"/>
            <a:pathLst>
              <a:path w="7647878" h="5584902">
                <a:moveTo>
                  <a:pt x="111531" y="0"/>
                </a:moveTo>
                <a:lnTo>
                  <a:pt x="7536348" y="0"/>
                </a:lnTo>
                <a:cubicBezTo>
                  <a:pt x="7597944" y="0"/>
                  <a:pt x="7647878" y="49934"/>
                  <a:pt x="7647878" y="111531"/>
                </a:cubicBezTo>
                <a:lnTo>
                  <a:pt x="7647878" y="5473372"/>
                </a:lnTo>
                <a:cubicBezTo>
                  <a:pt x="7647878" y="5534969"/>
                  <a:pt x="7597944" y="5584902"/>
                  <a:pt x="7536348" y="5584902"/>
                </a:cubicBezTo>
                <a:lnTo>
                  <a:pt x="111531" y="5584902"/>
                </a:lnTo>
                <a:cubicBezTo>
                  <a:pt x="49934" y="5584902"/>
                  <a:pt x="0" y="5534969"/>
                  <a:pt x="0" y="5473372"/>
                </a:cubicBezTo>
                <a:lnTo>
                  <a:pt x="0" y="111531"/>
                </a:lnTo>
                <a:cubicBezTo>
                  <a:pt x="0" y="49934"/>
                  <a:pt x="49934" y="0"/>
                  <a:pt x="111531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8872" y="1533293"/>
            <a:ext cx="162622" cy="185854"/>
          </a:xfrm>
          <a:custGeom>
            <a:avLst/>
            <a:gdLst/>
            <a:ahLst/>
            <a:cxnLst/>
            <a:rect l="l" t="t" r="r" b="b"/>
            <a:pathLst>
              <a:path w="162622" h="185854">
                <a:moveTo>
                  <a:pt x="139390" y="34848"/>
                </a:moveTo>
                <a:lnTo>
                  <a:pt x="92927" y="34848"/>
                </a:lnTo>
                <a:lnTo>
                  <a:pt x="92927" y="81311"/>
                </a:lnTo>
                <a:lnTo>
                  <a:pt x="139390" y="81311"/>
                </a:lnTo>
                <a:lnTo>
                  <a:pt x="139390" y="34848"/>
                </a:lnTo>
                <a:close/>
                <a:moveTo>
                  <a:pt x="162622" y="81311"/>
                </a:moveTo>
                <a:lnTo>
                  <a:pt x="162622" y="151006"/>
                </a:lnTo>
                <a:cubicBezTo>
                  <a:pt x="162622" y="163820"/>
                  <a:pt x="152204" y="174238"/>
                  <a:pt x="139390" y="174238"/>
                </a:cubicBezTo>
                <a:lnTo>
                  <a:pt x="23232" y="174238"/>
                </a:lnTo>
                <a:cubicBezTo>
                  <a:pt x="10418" y="174238"/>
                  <a:pt x="0" y="163820"/>
                  <a:pt x="0" y="151006"/>
                </a:cubicBezTo>
                <a:lnTo>
                  <a:pt x="0" y="34848"/>
                </a:lnTo>
                <a:cubicBezTo>
                  <a:pt x="0" y="22034"/>
                  <a:pt x="10418" y="11616"/>
                  <a:pt x="23232" y="11616"/>
                </a:cubicBezTo>
                <a:lnTo>
                  <a:pt x="139390" y="11616"/>
                </a:lnTo>
                <a:cubicBezTo>
                  <a:pt x="152204" y="11616"/>
                  <a:pt x="162622" y="22034"/>
                  <a:pt x="162622" y="34848"/>
                </a:cubicBezTo>
                <a:lnTo>
                  <a:pt x="162622" y="81311"/>
                </a:lnTo>
                <a:close/>
                <a:moveTo>
                  <a:pt x="23232" y="104543"/>
                </a:moveTo>
                <a:lnTo>
                  <a:pt x="23232" y="151006"/>
                </a:lnTo>
                <a:lnTo>
                  <a:pt x="69695" y="151006"/>
                </a:lnTo>
                <a:lnTo>
                  <a:pt x="69695" y="104543"/>
                </a:lnTo>
                <a:lnTo>
                  <a:pt x="23232" y="104543"/>
                </a:lnTo>
                <a:close/>
                <a:moveTo>
                  <a:pt x="69695" y="81311"/>
                </a:moveTo>
                <a:lnTo>
                  <a:pt x="69695" y="34848"/>
                </a:lnTo>
                <a:lnTo>
                  <a:pt x="23232" y="34848"/>
                </a:lnTo>
                <a:lnTo>
                  <a:pt x="23232" y="81311"/>
                </a:lnTo>
                <a:lnTo>
                  <a:pt x="69695" y="81311"/>
                </a:lnTo>
                <a:close/>
                <a:moveTo>
                  <a:pt x="92927" y="104543"/>
                </a:moveTo>
                <a:lnTo>
                  <a:pt x="92927" y="151006"/>
                </a:lnTo>
                <a:lnTo>
                  <a:pt x="139390" y="151006"/>
                </a:lnTo>
                <a:lnTo>
                  <a:pt x="139390" y="104543"/>
                </a:lnTo>
                <a:lnTo>
                  <a:pt x="92927" y="104543"/>
                </a:ln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6" name="Text 4"/>
          <p:cNvSpPr/>
          <p:nvPr/>
        </p:nvSpPr>
        <p:spPr>
          <a:xfrm>
            <a:off x="836341" y="1496122"/>
            <a:ext cx="7053146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四入口模块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08671" y="1946817"/>
            <a:ext cx="7183244" cy="1050073"/>
          </a:xfrm>
          <a:custGeom>
            <a:avLst/>
            <a:gdLst/>
            <a:ahLst/>
            <a:cxnLst/>
            <a:rect l="l" t="t" r="r" b="b"/>
            <a:pathLst>
              <a:path w="7183244" h="1050073">
                <a:moveTo>
                  <a:pt x="111507" y="0"/>
                </a:moveTo>
                <a:lnTo>
                  <a:pt x="7071737" y="0"/>
                </a:lnTo>
                <a:cubicBezTo>
                  <a:pt x="7133320" y="0"/>
                  <a:pt x="7183244" y="49924"/>
                  <a:pt x="7183244" y="111507"/>
                </a:cubicBezTo>
                <a:lnTo>
                  <a:pt x="7183244" y="938566"/>
                </a:lnTo>
                <a:cubicBezTo>
                  <a:pt x="7183244" y="1000150"/>
                  <a:pt x="7133320" y="1050073"/>
                  <a:pt x="7071737" y="1050073"/>
                </a:cubicBezTo>
                <a:lnTo>
                  <a:pt x="111507" y="1050073"/>
                </a:lnTo>
                <a:cubicBezTo>
                  <a:pt x="49924" y="1050073"/>
                  <a:pt x="0" y="1000150"/>
                  <a:pt x="0" y="938566"/>
                </a:cubicBezTo>
                <a:lnTo>
                  <a:pt x="0" y="111507"/>
                </a:lnTo>
                <a:cubicBezTo>
                  <a:pt x="0" y="49924"/>
                  <a:pt x="49924" y="0"/>
                  <a:pt x="11150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62000" y="2100146"/>
            <a:ext cx="520390" cy="520390"/>
          </a:xfrm>
          <a:custGeom>
            <a:avLst/>
            <a:gdLst/>
            <a:ahLst/>
            <a:cxnLst/>
            <a:rect l="l" t="t" r="r" b="b"/>
            <a:pathLst>
              <a:path w="520390" h="520390">
                <a:moveTo>
                  <a:pt x="111514" y="0"/>
                </a:moveTo>
                <a:lnTo>
                  <a:pt x="408876" y="0"/>
                </a:lnTo>
                <a:cubicBezTo>
                  <a:pt x="470464" y="0"/>
                  <a:pt x="520390" y="49927"/>
                  <a:pt x="520390" y="111514"/>
                </a:cubicBezTo>
                <a:lnTo>
                  <a:pt x="520390" y="408876"/>
                </a:lnTo>
                <a:cubicBezTo>
                  <a:pt x="520390" y="470464"/>
                  <a:pt x="470464" y="520390"/>
                  <a:pt x="408876" y="520390"/>
                </a:cubicBezTo>
                <a:lnTo>
                  <a:pt x="111514" y="520390"/>
                </a:lnTo>
                <a:cubicBezTo>
                  <a:pt x="49927" y="520390"/>
                  <a:pt x="0" y="470464"/>
                  <a:pt x="0" y="408876"/>
                </a:cubicBezTo>
                <a:lnTo>
                  <a:pt x="0" y="111514"/>
                </a:lnTo>
                <a:cubicBezTo>
                  <a:pt x="0" y="49968"/>
                  <a:pt x="49968" y="0"/>
                  <a:pt x="111514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9" name="Shape 7"/>
          <p:cNvSpPr/>
          <p:nvPr/>
        </p:nvSpPr>
        <p:spPr>
          <a:xfrm>
            <a:off x="910683" y="2248829"/>
            <a:ext cx="223024" cy="223024"/>
          </a:xfrm>
          <a:custGeom>
            <a:avLst/>
            <a:gdLst/>
            <a:ahLst/>
            <a:cxnLst/>
            <a:rect l="l" t="t" r="r" b="b"/>
            <a:pathLst>
              <a:path w="223024" h="223024">
                <a:moveTo>
                  <a:pt x="50834" y="14723"/>
                </a:moveTo>
                <a:cubicBezTo>
                  <a:pt x="52794" y="12066"/>
                  <a:pt x="55930" y="10454"/>
                  <a:pt x="59241" y="10454"/>
                </a:cubicBezTo>
                <a:lnTo>
                  <a:pt x="163784" y="10454"/>
                </a:lnTo>
                <a:cubicBezTo>
                  <a:pt x="167094" y="10454"/>
                  <a:pt x="170230" y="12022"/>
                  <a:pt x="172191" y="14723"/>
                </a:cubicBezTo>
                <a:lnTo>
                  <a:pt x="220977" y="80933"/>
                </a:lnTo>
                <a:cubicBezTo>
                  <a:pt x="223939" y="84941"/>
                  <a:pt x="223634" y="90473"/>
                  <a:pt x="220324" y="94176"/>
                </a:cubicBezTo>
                <a:lnTo>
                  <a:pt x="119266" y="205688"/>
                </a:lnTo>
                <a:cubicBezTo>
                  <a:pt x="117306" y="207866"/>
                  <a:pt x="114474" y="209129"/>
                  <a:pt x="111512" y="209129"/>
                </a:cubicBezTo>
                <a:cubicBezTo>
                  <a:pt x="108550" y="209129"/>
                  <a:pt x="105762" y="207866"/>
                  <a:pt x="103759" y="205688"/>
                </a:cubicBezTo>
                <a:lnTo>
                  <a:pt x="2701" y="94176"/>
                </a:lnTo>
                <a:cubicBezTo>
                  <a:pt x="-653" y="90473"/>
                  <a:pt x="-915" y="84941"/>
                  <a:pt x="2047" y="80933"/>
                </a:cubicBezTo>
                <a:lnTo>
                  <a:pt x="50834" y="14723"/>
                </a:lnTo>
                <a:close/>
                <a:moveTo>
                  <a:pt x="67604" y="32060"/>
                </a:moveTo>
                <a:cubicBezTo>
                  <a:pt x="66167" y="33149"/>
                  <a:pt x="65775" y="35109"/>
                  <a:pt x="66690" y="36633"/>
                </a:cubicBezTo>
                <a:lnTo>
                  <a:pt x="91693" y="78320"/>
                </a:lnTo>
                <a:lnTo>
                  <a:pt x="27573" y="83634"/>
                </a:lnTo>
                <a:cubicBezTo>
                  <a:pt x="25787" y="83765"/>
                  <a:pt x="24393" y="85289"/>
                  <a:pt x="24393" y="87119"/>
                </a:cubicBezTo>
                <a:cubicBezTo>
                  <a:pt x="24393" y="88948"/>
                  <a:pt x="25787" y="90429"/>
                  <a:pt x="27573" y="90604"/>
                </a:cubicBezTo>
                <a:lnTo>
                  <a:pt x="111207" y="97573"/>
                </a:lnTo>
                <a:cubicBezTo>
                  <a:pt x="111382" y="97573"/>
                  <a:pt x="111599" y="97573"/>
                  <a:pt x="111774" y="97573"/>
                </a:cubicBezTo>
                <a:lnTo>
                  <a:pt x="195408" y="90604"/>
                </a:lnTo>
                <a:cubicBezTo>
                  <a:pt x="197194" y="90473"/>
                  <a:pt x="198588" y="88948"/>
                  <a:pt x="198588" y="87119"/>
                </a:cubicBezTo>
                <a:cubicBezTo>
                  <a:pt x="198588" y="85289"/>
                  <a:pt x="197194" y="83808"/>
                  <a:pt x="195408" y="83634"/>
                </a:cubicBezTo>
                <a:lnTo>
                  <a:pt x="131288" y="78276"/>
                </a:lnTo>
                <a:lnTo>
                  <a:pt x="156291" y="36633"/>
                </a:lnTo>
                <a:cubicBezTo>
                  <a:pt x="157206" y="35109"/>
                  <a:pt x="156814" y="33105"/>
                  <a:pt x="155377" y="32060"/>
                </a:cubicBezTo>
                <a:cubicBezTo>
                  <a:pt x="153939" y="31014"/>
                  <a:pt x="151935" y="31189"/>
                  <a:pt x="150716" y="32495"/>
                </a:cubicBezTo>
                <a:lnTo>
                  <a:pt x="111512" y="75009"/>
                </a:lnTo>
                <a:lnTo>
                  <a:pt x="72265" y="32495"/>
                </a:lnTo>
                <a:cubicBezTo>
                  <a:pt x="71045" y="31189"/>
                  <a:pt x="69042" y="31014"/>
                  <a:pt x="67604" y="3206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0" name="Text 8"/>
          <p:cNvSpPr/>
          <p:nvPr/>
        </p:nvSpPr>
        <p:spPr>
          <a:xfrm>
            <a:off x="1431073" y="2100146"/>
            <a:ext cx="752707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珠宝预约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174488" y="2137317"/>
            <a:ext cx="483220" cy="185854"/>
          </a:xfrm>
          <a:custGeom>
            <a:avLst/>
            <a:gdLst/>
            <a:ahLst/>
            <a:cxnLst/>
            <a:rect l="l" t="t" r="r" b="b"/>
            <a:pathLst>
              <a:path w="483220" h="185854">
                <a:moveTo>
                  <a:pt x="37171" y="0"/>
                </a:moveTo>
                <a:lnTo>
                  <a:pt x="446049" y="0"/>
                </a:lnTo>
                <a:cubicBezTo>
                  <a:pt x="466578" y="0"/>
                  <a:pt x="483220" y="16642"/>
                  <a:pt x="483220" y="37171"/>
                </a:cubicBezTo>
                <a:lnTo>
                  <a:pt x="483220" y="148683"/>
                </a:lnTo>
                <a:cubicBezTo>
                  <a:pt x="483220" y="169212"/>
                  <a:pt x="466578" y="185854"/>
                  <a:pt x="446049" y="185854"/>
                </a:cubicBezTo>
                <a:lnTo>
                  <a:pt x="37171" y="185854"/>
                </a:lnTo>
                <a:cubicBezTo>
                  <a:pt x="16642" y="185854"/>
                  <a:pt x="0" y="169212"/>
                  <a:pt x="0" y="148683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FFEDD4"/>
          </a:solidFill>
          <a:ln/>
        </p:spPr>
      </p:sp>
      <p:sp>
        <p:nvSpPr>
          <p:cNvPr id="12" name="Text 10"/>
          <p:cNvSpPr/>
          <p:nvPr/>
        </p:nvSpPr>
        <p:spPr>
          <a:xfrm>
            <a:off x="2174488" y="2137317"/>
            <a:ext cx="538976" cy="185854"/>
          </a:xfrm>
          <a:prstGeom prst="rect">
            <a:avLst/>
          </a:prstGeom>
          <a:noFill/>
          <a:ln/>
        </p:spPr>
        <p:txBody>
          <a:bodyPr wrap="square" lIns="74341" tIns="18585" rIns="74341" bIns="18585" rtlCol="0" anchor="ctr"/>
          <a:lstStyle/>
          <a:p>
            <a:pPr>
              <a:lnSpc>
                <a:spcPct val="110000"/>
              </a:lnSpc>
            </a:pPr>
            <a:r>
              <a:rPr lang="en-US" sz="878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431073" y="2397512"/>
            <a:ext cx="627256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Jewelry Appointment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431073" y="2657707"/>
            <a:ext cx="627256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高端珠宝定制预约服务入口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8671" y="3154866"/>
            <a:ext cx="7183244" cy="1050073"/>
          </a:xfrm>
          <a:custGeom>
            <a:avLst/>
            <a:gdLst/>
            <a:ahLst/>
            <a:cxnLst/>
            <a:rect l="l" t="t" r="r" b="b"/>
            <a:pathLst>
              <a:path w="7183244" h="1050073">
                <a:moveTo>
                  <a:pt x="111507" y="0"/>
                </a:moveTo>
                <a:lnTo>
                  <a:pt x="7071737" y="0"/>
                </a:lnTo>
                <a:cubicBezTo>
                  <a:pt x="7133320" y="0"/>
                  <a:pt x="7183244" y="49924"/>
                  <a:pt x="7183244" y="111507"/>
                </a:cubicBezTo>
                <a:lnTo>
                  <a:pt x="7183244" y="938566"/>
                </a:lnTo>
                <a:cubicBezTo>
                  <a:pt x="7183244" y="1000150"/>
                  <a:pt x="7133320" y="1050073"/>
                  <a:pt x="7071737" y="1050073"/>
                </a:cubicBezTo>
                <a:lnTo>
                  <a:pt x="111507" y="1050073"/>
                </a:lnTo>
                <a:cubicBezTo>
                  <a:pt x="49924" y="1050073"/>
                  <a:pt x="0" y="1000150"/>
                  <a:pt x="0" y="938566"/>
                </a:cubicBezTo>
                <a:lnTo>
                  <a:pt x="0" y="111507"/>
                </a:lnTo>
                <a:cubicBezTo>
                  <a:pt x="0" y="49924"/>
                  <a:pt x="49924" y="0"/>
                  <a:pt x="11150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2000" y="3308195"/>
            <a:ext cx="520390" cy="520390"/>
          </a:xfrm>
          <a:custGeom>
            <a:avLst/>
            <a:gdLst/>
            <a:ahLst/>
            <a:cxnLst/>
            <a:rect l="l" t="t" r="r" b="b"/>
            <a:pathLst>
              <a:path w="520390" h="520390">
                <a:moveTo>
                  <a:pt x="111514" y="0"/>
                </a:moveTo>
                <a:lnTo>
                  <a:pt x="408876" y="0"/>
                </a:lnTo>
                <a:cubicBezTo>
                  <a:pt x="470464" y="0"/>
                  <a:pt x="520390" y="49927"/>
                  <a:pt x="520390" y="111514"/>
                </a:cubicBezTo>
                <a:lnTo>
                  <a:pt x="520390" y="408876"/>
                </a:lnTo>
                <a:cubicBezTo>
                  <a:pt x="520390" y="470464"/>
                  <a:pt x="470464" y="520390"/>
                  <a:pt x="408876" y="520390"/>
                </a:cubicBezTo>
                <a:lnTo>
                  <a:pt x="111514" y="520390"/>
                </a:lnTo>
                <a:cubicBezTo>
                  <a:pt x="49927" y="520390"/>
                  <a:pt x="0" y="470464"/>
                  <a:pt x="0" y="408876"/>
                </a:cubicBezTo>
                <a:lnTo>
                  <a:pt x="0" y="111514"/>
                </a:lnTo>
                <a:cubicBezTo>
                  <a:pt x="0" y="49968"/>
                  <a:pt x="49968" y="0"/>
                  <a:pt x="111514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17" name="Shape 15"/>
          <p:cNvSpPr/>
          <p:nvPr/>
        </p:nvSpPr>
        <p:spPr>
          <a:xfrm>
            <a:off x="882805" y="3456878"/>
            <a:ext cx="278780" cy="223024"/>
          </a:xfrm>
          <a:custGeom>
            <a:avLst/>
            <a:gdLst/>
            <a:ahLst/>
            <a:cxnLst/>
            <a:rect l="l" t="t" r="r" b="b"/>
            <a:pathLst>
              <a:path w="278780" h="223024">
                <a:moveTo>
                  <a:pt x="195146" y="27878"/>
                </a:moveTo>
                <a:cubicBezTo>
                  <a:pt x="241319" y="27878"/>
                  <a:pt x="278780" y="65339"/>
                  <a:pt x="278780" y="111512"/>
                </a:cubicBezTo>
                <a:cubicBezTo>
                  <a:pt x="278780" y="157685"/>
                  <a:pt x="241319" y="195146"/>
                  <a:pt x="195146" y="195146"/>
                </a:cubicBezTo>
                <a:lnTo>
                  <a:pt x="83634" y="195146"/>
                </a:lnTo>
                <a:cubicBezTo>
                  <a:pt x="37461" y="195146"/>
                  <a:pt x="0" y="157685"/>
                  <a:pt x="0" y="111512"/>
                </a:cubicBezTo>
                <a:cubicBezTo>
                  <a:pt x="0" y="65339"/>
                  <a:pt x="37461" y="27878"/>
                  <a:pt x="83634" y="27878"/>
                </a:cubicBezTo>
                <a:lnTo>
                  <a:pt x="195146" y="27878"/>
                </a:lnTo>
                <a:close/>
                <a:moveTo>
                  <a:pt x="83634" y="76665"/>
                </a:moveTo>
                <a:cubicBezTo>
                  <a:pt x="77841" y="76665"/>
                  <a:pt x="73180" y="81325"/>
                  <a:pt x="73180" y="87119"/>
                </a:cubicBezTo>
                <a:lnTo>
                  <a:pt x="73180" y="101058"/>
                </a:lnTo>
                <a:lnTo>
                  <a:pt x="59241" y="101058"/>
                </a:lnTo>
                <a:cubicBezTo>
                  <a:pt x="53447" y="101058"/>
                  <a:pt x="48787" y="105719"/>
                  <a:pt x="48787" y="111512"/>
                </a:cubicBezTo>
                <a:cubicBezTo>
                  <a:pt x="48787" y="117306"/>
                  <a:pt x="53447" y="121966"/>
                  <a:pt x="59241" y="121966"/>
                </a:cubicBezTo>
                <a:lnTo>
                  <a:pt x="73180" y="121966"/>
                </a:lnTo>
                <a:lnTo>
                  <a:pt x="73180" y="135905"/>
                </a:lnTo>
                <a:cubicBezTo>
                  <a:pt x="73180" y="141699"/>
                  <a:pt x="77841" y="146360"/>
                  <a:pt x="83634" y="146360"/>
                </a:cubicBezTo>
                <a:cubicBezTo>
                  <a:pt x="89428" y="146360"/>
                  <a:pt x="94088" y="141699"/>
                  <a:pt x="94088" y="135905"/>
                </a:cubicBezTo>
                <a:lnTo>
                  <a:pt x="94088" y="121966"/>
                </a:lnTo>
                <a:lnTo>
                  <a:pt x="108027" y="121966"/>
                </a:lnTo>
                <a:cubicBezTo>
                  <a:pt x="113821" y="121966"/>
                  <a:pt x="118482" y="117306"/>
                  <a:pt x="118482" y="111512"/>
                </a:cubicBezTo>
                <a:cubicBezTo>
                  <a:pt x="118482" y="105719"/>
                  <a:pt x="113821" y="101058"/>
                  <a:pt x="108027" y="101058"/>
                </a:cubicBezTo>
                <a:lnTo>
                  <a:pt x="94088" y="101058"/>
                </a:lnTo>
                <a:lnTo>
                  <a:pt x="94088" y="87119"/>
                </a:lnTo>
                <a:cubicBezTo>
                  <a:pt x="94088" y="81325"/>
                  <a:pt x="89428" y="76665"/>
                  <a:pt x="83634" y="76665"/>
                </a:cubicBezTo>
                <a:close/>
                <a:moveTo>
                  <a:pt x="188177" y="118482"/>
                </a:moveTo>
                <a:cubicBezTo>
                  <a:pt x="180484" y="118482"/>
                  <a:pt x="174238" y="124728"/>
                  <a:pt x="174238" y="132421"/>
                </a:cubicBezTo>
                <a:cubicBezTo>
                  <a:pt x="174238" y="140114"/>
                  <a:pt x="180484" y="146360"/>
                  <a:pt x="188177" y="146360"/>
                </a:cubicBezTo>
                <a:cubicBezTo>
                  <a:pt x="195870" y="146360"/>
                  <a:pt x="202116" y="140114"/>
                  <a:pt x="202116" y="132421"/>
                </a:cubicBezTo>
                <a:cubicBezTo>
                  <a:pt x="202116" y="124728"/>
                  <a:pt x="195870" y="118482"/>
                  <a:pt x="188177" y="118482"/>
                </a:cubicBezTo>
                <a:close/>
                <a:moveTo>
                  <a:pt x="216055" y="76665"/>
                </a:moveTo>
                <a:cubicBezTo>
                  <a:pt x="208362" y="76665"/>
                  <a:pt x="202116" y="82911"/>
                  <a:pt x="202116" y="90604"/>
                </a:cubicBezTo>
                <a:cubicBezTo>
                  <a:pt x="202116" y="98297"/>
                  <a:pt x="208362" y="104543"/>
                  <a:pt x="216055" y="104543"/>
                </a:cubicBezTo>
                <a:cubicBezTo>
                  <a:pt x="223748" y="104543"/>
                  <a:pt x="229994" y="98297"/>
                  <a:pt x="229994" y="90604"/>
                </a:cubicBezTo>
                <a:cubicBezTo>
                  <a:pt x="229994" y="82911"/>
                  <a:pt x="223748" y="76665"/>
                  <a:pt x="216055" y="76665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8" name="Text 16"/>
          <p:cNvSpPr/>
          <p:nvPr/>
        </p:nvSpPr>
        <p:spPr>
          <a:xfrm>
            <a:off x="1431073" y="3308195"/>
            <a:ext cx="752707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电玩购币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174488" y="3345366"/>
            <a:ext cx="483220" cy="185854"/>
          </a:xfrm>
          <a:custGeom>
            <a:avLst/>
            <a:gdLst/>
            <a:ahLst/>
            <a:cxnLst/>
            <a:rect l="l" t="t" r="r" b="b"/>
            <a:pathLst>
              <a:path w="483220" h="185854">
                <a:moveTo>
                  <a:pt x="37171" y="0"/>
                </a:moveTo>
                <a:lnTo>
                  <a:pt x="446049" y="0"/>
                </a:lnTo>
                <a:cubicBezTo>
                  <a:pt x="466578" y="0"/>
                  <a:pt x="483220" y="16642"/>
                  <a:pt x="483220" y="37171"/>
                </a:cubicBezTo>
                <a:lnTo>
                  <a:pt x="483220" y="148683"/>
                </a:lnTo>
                <a:cubicBezTo>
                  <a:pt x="483220" y="169212"/>
                  <a:pt x="466578" y="185854"/>
                  <a:pt x="446049" y="185854"/>
                </a:cubicBezTo>
                <a:lnTo>
                  <a:pt x="37171" y="185854"/>
                </a:lnTo>
                <a:cubicBezTo>
                  <a:pt x="16642" y="185854"/>
                  <a:pt x="0" y="169212"/>
                  <a:pt x="0" y="148683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FFEDD4"/>
          </a:solidFill>
          <a:ln/>
        </p:spPr>
      </p:sp>
      <p:sp>
        <p:nvSpPr>
          <p:cNvPr id="20" name="Text 18"/>
          <p:cNvSpPr/>
          <p:nvPr/>
        </p:nvSpPr>
        <p:spPr>
          <a:xfrm>
            <a:off x="2174488" y="3345366"/>
            <a:ext cx="538976" cy="185854"/>
          </a:xfrm>
          <a:prstGeom prst="rect">
            <a:avLst/>
          </a:prstGeom>
          <a:noFill/>
          <a:ln/>
        </p:spPr>
        <p:txBody>
          <a:bodyPr wrap="square" lIns="74341" tIns="18585" rIns="74341" bIns="18585" rtlCol="0" anchor="ctr"/>
          <a:lstStyle/>
          <a:p>
            <a:pPr>
              <a:lnSpc>
                <a:spcPct val="110000"/>
              </a:lnSpc>
            </a:pPr>
            <a:r>
              <a:rPr lang="en-US" sz="878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431073" y="3605561"/>
            <a:ext cx="627256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Game Tokens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431073" y="3865756"/>
            <a:ext cx="627256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电玩城游戏币购买入口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08671" y="4362915"/>
            <a:ext cx="7183244" cy="1050073"/>
          </a:xfrm>
          <a:custGeom>
            <a:avLst/>
            <a:gdLst/>
            <a:ahLst/>
            <a:cxnLst/>
            <a:rect l="l" t="t" r="r" b="b"/>
            <a:pathLst>
              <a:path w="7183244" h="1050073">
                <a:moveTo>
                  <a:pt x="111507" y="0"/>
                </a:moveTo>
                <a:lnTo>
                  <a:pt x="7071737" y="0"/>
                </a:lnTo>
                <a:cubicBezTo>
                  <a:pt x="7133320" y="0"/>
                  <a:pt x="7183244" y="49924"/>
                  <a:pt x="7183244" y="111507"/>
                </a:cubicBezTo>
                <a:lnTo>
                  <a:pt x="7183244" y="938566"/>
                </a:lnTo>
                <a:cubicBezTo>
                  <a:pt x="7183244" y="1000150"/>
                  <a:pt x="7133320" y="1050073"/>
                  <a:pt x="7071737" y="1050073"/>
                </a:cubicBezTo>
                <a:lnTo>
                  <a:pt x="111507" y="1050073"/>
                </a:lnTo>
                <a:cubicBezTo>
                  <a:pt x="49924" y="1050073"/>
                  <a:pt x="0" y="1000150"/>
                  <a:pt x="0" y="938566"/>
                </a:cubicBezTo>
                <a:lnTo>
                  <a:pt x="0" y="111507"/>
                </a:lnTo>
                <a:cubicBezTo>
                  <a:pt x="0" y="49924"/>
                  <a:pt x="49924" y="0"/>
                  <a:pt x="11150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62000" y="4516244"/>
            <a:ext cx="520390" cy="520390"/>
          </a:xfrm>
          <a:custGeom>
            <a:avLst/>
            <a:gdLst/>
            <a:ahLst/>
            <a:cxnLst/>
            <a:rect l="l" t="t" r="r" b="b"/>
            <a:pathLst>
              <a:path w="520390" h="520390">
                <a:moveTo>
                  <a:pt x="111514" y="0"/>
                </a:moveTo>
                <a:lnTo>
                  <a:pt x="408876" y="0"/>
                </a:lnTo>
                <a:cubicBezTo>
                  <a:pt x="470464" y="0"/>
                  <a:pt x="520390" y="49927"/>
                  <a:pt x="520390" y="111514"/>
                </a:cubicBezTo>
                <a:lnTo>
                  <a:pt x="520390" y="408876"/>
                </a:lnTo>
                <a:cubicBezTo>
                  <a:pt x="520390" y="470464"/>
                  <a:pt x="470464" y="520390"/>
                  <a:pt x="408876" y="520390"/>
                </a:cubicBezTo>
                <a:lnTo>
                  <a:pt x="111514" y="520390"/>
                </a:lnTo>
                <a:cubicBezTo>
                  <a:pt x="49927" y="520390"/>
                  <a:pt x="0" y="470464"/>
                  <a:pt x="0" y="408876"/>
                </a:cubicBezTo>
                <a:lnTo>
                  <a:pt x="0" y="111514"/>
                </a:lnTo>
                <a:cubicBezTo>
                  <a:pt x="0" y="49968"/>
                  <a:pt x="49968" y="0"/>
                  <a:pt x="111514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25" name="Shape 23"/>
          <p:cNvSpPr/>
          <p:nvPr/>
        </p:nvSpPr>
        <p:spPr>
          <a:xfrm>
            <a:off x="924622" y="4664927"/>
            <a:ext cx="195146" cy="223024"/>
          </a:xfrm>
          <a:custGeom>
            <a:avLst/>
            <a:gdLst/>
            <a:ahLst/>
            <a:cxnLst/>
            <a:rect l="l" t="t" r="r" b="b"/>
            <a:pathLst>
              <a:path w="195146" h="223024">
                <a:moveTo>
                  <a:pt x="0" y="41817"/>
                </a:moveTo>
                <a:cubicBezTo>
                  <a:pt x="0" y="26441"/>
                  <a:pt x="12502" y="13939"/>
                  <a:pt x="27878" y="13939"/>
                </a:cubicBezTo>
                <a:lnTo>
                  <a:pt x="167268" y="13939"/>
                </a:lnTo>
                <a:cubicBezTo>
                  <a:pt x="182645" y="13939"/>
                  <a:pt x="195146" y="26441"/>
                  <a:pt x="195146" y="41817"/>
                </a:cubicBezTo>
                <a:lnTo>
                  <a:pt x="195146" y="181207"/>
                </a:lnTo>
                <a:cubicBezTo>
                  <a:pt x="195146" y="196584"/>
                  <a:pt x="182645" y="209085"/>
                  <a:pt x="167268" y="209085"/>
                </a:cubicBezTo>
                <a:lnTo>
                  <a:pt x="27878" y="209085"/>
                </a:lnTo>
                <a:cubicBezTo>
                  <a:pt x="12502" y="209085"/>
                  <a:pt x="0" y="196584"/>
                  <a:pt x="0" y="181207"/>
                </a:cubicBezTo>
                <a:lnTo>
                  <a:pt x="0" y="41817"/>
                </a:lnTo>
                <a:close/>
                <a:moveTo>
                  <a:pt x="20909" y="160299"/>
                </a:moveTo>
                <a:lnTo>
                  <a:pt x="20909" y="174238"/>
                </a:lnTo>
                <a:cubicBezTo>
                  <a:pt x="20909" y="178071"/>
                  <a:pt x="24045" y="181207"/>
                  <a:pt x="27878" y="181207"/>
                </a:cubicBezTo>
                <a:lnTo>
                  <a:pt x="41817" y="181207"/>
                </a:lnTo>
                <a:cubicBezTo>
                  <a:pt x="45650" y="181207"/>
                  <a:pt x="48787" y="178071"/>
                  <a:pt x="48787" y="174238"/>
                </a:cubicBezTo>
                <a:lnTo>
                  <a:pt x="48787" y="160299"/>
                </a:lnTo>
                <a:cubicBezTo>
                  <a:pt x="48787" y="156466"/>
                  <a:pt x="45650" y="153329"/>
                  <a:pt x="41817" y="153329"/>
                </a:cubicBezTo>
                <a:lnTo>
                  <a:pt x="27878" y="153329"/>
                </a:lnTo>
                <a:cubicBezTo>
                  <a:pt x="24045" y="153329"/>
                  <a:pt x="20909" y="156466"/>
                  <a:pt x="20909" y="160299"/>
                </a:cubicBezTo>
                <a:close/>
                <a:moveTo>
                  <a:pt x="153329" y="153329"/>
                </a:moveTo>
                <a:cubicBezTo>
                  <a:pt x="149496" y="153329"/>
                  <a:pt x="146360" y="156466"/>
                  <a:pt x="146360" y="160299"/>
                </a:cubicBezTo>
                <a:lnTo>
                  <a:pt x="146360" y="174238"/>
                </a:lnTo>
                <a:cubicBezTo>
                  <a:pt x="146360" y="178071"/>
                  <a:pt x="149496" y="181207"/>
                  <a:pt x="153329" y="181207"/>
                </a:cubicBezTo>
                <a:lnTo>
                  <a:pt x="167268" y="181207"/>
                </a:lnTo>
                <a:cubicBezTo>
                  <a:pt x="171102" y="181207"/>
                  <a:pt x="174238" y="178071"/>
                  <a:pt x="174238" y="174238"/>
                </a:cubicBezTo>
                <a:lnTo>
                  <a:pt x="174238" y="160299"/>
                </a:lnTo>
                <a:cubicBezTo>
                  <a:pt x="174238" y="156466"/>
                  <a:pt x="171102" y="153329"/>
                  <a:pt x="167268" y="153329"/>
                </a:cubicBezTo>
                <a:lnTo>
                  <a:pt x="153329" y="153329"/>
                </a:lnTo>
                <a:close/>
                <a:moveTo>
                  <a:pt x="20909" y="104543"/>
                </a:moveTo>
                <a:lnTo>
                  <a:pt x="20909" y="118482"/>
                </a:lnTo>
                <a:cubicBezTo>
                  <a:pt x="20909" y="122315"/>
                  <a:pt x="24045" y="125451"/>
                  <a:pt x="27878" y="125451"/>
                </a:cubicBezTo>
                <a:lnTo>
                  <a:pt x="41817" y="125451"/>
                </a:lnTo>
                <a:cubicBezTo>
                  <a:pt x="45650" y="125451"/>
                  <a:pt x="48787" y="122315"/>
                  <a:pt x="48787" y="118482"/>
                </a:cubicBezTo>
                <a:lnTo>
                  <a:pt x="48787" y="104543"/>
                </a:lnTo>
                <a:cubicBezTo>
                  <a:pt x="48787" y="100709"/>
                  <a:pt x="45650" y="97573"/>
                  <a:pt x="41817" y="97573"/>
                </a:cubicBezTo>
                <a:lnTo>
                  <a:pt x="27878" y="97573"/>
                </a:lnTo>
                <a:cubicBezTo>
                  <a:pt x="24045" y="97573"/>
                  <a:pt x="20909" y="100709"/>
                  <a:pt x="20909" y="104543"/>
                </a:cubicBezTo>
                <a:close/>
                <a:moveTo>
                  <a:pt x="153329" y="97573"/>
                </a:moveTo>
                <a:cubicBezTo>
                  <a:pt x="149496" y="97573"/>
                  <a:pt x="146360" y="100709"/>
                  <a:pt x="146360" y="104543"/>
                </a:cubicBezTo>
                <a:lnTo>
                  <a:pt x="146360" y="118482"/>
                </a:lnTo>
                <a:cubicBezTo>
                  <a:pt x="146360" y="122315"/>
                  <a:pt x="149496" y="125451"/>
                  <a:pt x="153329" y="125451"/>
                </a:cubicBezTo>
                <a:lnTo>
                  <a:pt x="167268" y="125451"/>
                </a:lnTo>
                <a:cubicBezTo>
                  <a:pt x="171102" y="125451"/>
                  <a:pt x="174238" y="122315"/>
                  <a:pt x="174238" y="118482"/>
                </a:cubicBezTo>
                <a:lnTo>
                  <a:pt x="174238" y="104543"/>
                </a:lnTo>
                <a:cubicBezTo>
                  <a:pt x="174238" y="100709"/>
                  <a:pt x="171102" y="97573"/>
                  <a:pt x="167268" y="97573"/>
                </a:cubicBezTo>
                <a:lnTo>
                  <a:pt x="153329" y="97573"/>
                </a:lnTo>
                <a:close/>
                <a:moveTo>
                  <a:pt x="20909" y="48787"/>
                </a:moveTo>
                <a:lnTo>
                  <a:pt x="20909" y="62726"/>
                </a:lnTo>
                <a:cubicBezTo>
                  <a:pt x="20909" y="66559"/>
                  <a:pt x="24045" y="69695"/>
                  <a:pt x="27878" y="69695"/>
                </a:cubicBezTo>
                <a:lnTo>
                  <a:pt x="41817" y="69695"/>
                </a:lnTo>
                <a:cubicBezTo>
                  <a:pt x="45650" y="69695"/>
                  <a:pt x="48787" y="66559"/>
                  <a:pt x="48787" y="62726"/>
                </a:cubicBezTo>
                <a:lnTo>
                  <a:pt x="48787" y="48787"/>
                </a:lnTo>
                <a:cubicBezTo>
                  <a:pt x="48787" y="44953"/>
                  <a:pt x="45650" y="41817"/>
                  <a:pt x="41817" y="41817"/>
                </a:cubicBezTo>
                <a:lnTo>
                  <a:pt x="27878" y="41817"/>
                </a:lnTo>
                <a:cubicBezTo>
                  <a:pt x="24045" y="41817"/>
                  <a:pt x="20909" y="44953"/>
                  <a:pt x="20909" y="48787"/>
                </a:cubicBezTo>
                <a:close/>
                <a:moveTo>
                  <a:pt x="153329" y="41817"/>
                </a:moveTo>
                <a:cubicBezTo>
                  <a:pt x="149496" y="41817"/>
                  <a:pt x="146360" y="44953"/>
                  <a:pt x="146360" y="48787"/>
                </a:cubicBezTo>
                <a:lnTo>
                  <a:pt x="146360" y="62726"/>
                </a:lnTo>
                <a:cubicBezTo>
                  <a:pt x="146360" y="66559"/>
                  <a:pt x="149496" y="69695"/>
                  <a:pt x="153329" y="69695"/>
                </a:cubicBezTo>
                <a:lnTo>
                  <a:pt x="167268" y="69695"/>
                </a:lnTo>
                <a:cubicBezTo>
                  <a:pt x="171102" y="69695"/>
                  <a:pt x="174238" y="66559"/>
                  <a:pt x="174238" y="62726"/>
                </a:cubicBezTo>
                <a:lnTo>
                  <a:pt x="174238" y="48787"/>
                </a:lnTo>
                <a:cubicBezTo>
                  <a:pt x="174238" y="44953"/>
                  <a:pt x="171102" y="41817"/>
                  <a:pt x="167268" y="41817"/>
                </a:cubicBezTo>
                <a:lnTo>
                  <a:pt x="153329" y="41817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6" name="Text 24"/>
          <p:cNvSpPr/>
          <p:nvPr/>
        </p:nvSpPr>
        <p:spPr>
          <a:xfrm>
            <a:off x="1431073" y="4516244"/>
            <a:ext cx="752707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电影购票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2174488" y="4553415"/>
            <a:ext cx="483220" cy="185854"/>
          </a:xfrm>
          <a:custGeom>
            <a:avLst/>
            <a:gdLst/>
            <a:ahLst/>
            <a:cxnLst/>
            <a:rect l="l" t="t" r="r" b="b"/>
            <a:pathLst>
              <a:path w="483220" h="185854">
                <a:moveTo>
                  <a:pt x="37171" y="0"/>
                </a:moveTo>
                <a:lnTo>
                  <a:pt x="446049" y="0"/>
                </a:lnTo>
                <a:cubicBezTo>
                  <a:pt x="466578" y="0"/>
                  <a:pt x="483220" y="16642"/>
                  <a:pt x="483220" y="37171"/>
                </a:cubicBezTo>
                <a:lnTo>
                  <a:pt x="483220" y="148683"/>
                </a:lnTo>
                <a:cubicBezTo>
                  <a:pt x="483220" y="169212"/>
                  <a:pt x="466578" y="185854"/>
                  <a:pt x="446049" y="185854"/>
                </a:cubicBezTo>
                <a:lnTo>
                  <a:pt x="37171" y="185854"/>
                </a:lnTo>
                <a:cubicBezTo>
                  <a:pt x="16642" y="185854"/>
                  <a:pt x="0" y="169212"/>
                  <a:pt x="0" y="148683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FFEDD4"/>
          </a:solidFill>
          <a:ln/>
        </p:spPr>
      </p:sp>
      <p:sp>
        <p:nvSpPr>
          <p:cNvPr id="28" name="Text 26"/>
          <p:cNvSpPr/>
          <p:nvPr/>
        </p:nvSpPr>
        <p:spPr>
          <a:xfrm>
            <a:off x="2174488" y="4553415"/>
            <a:ext cx="538976" cy="185854"/>
          </a:xfrm>
          <a:prstGeom prst="rect">
            <a:avLst/>
          </a:prstGeom>
          <a:noFill/>
          <a:ln/>
        </p:spPr>
        <p:txBody>
          <a:bodyPr wrap="square" lIns="74341" tIns="18585" rIns="74341" bIns="18585" rtlCol="0" anchor="ctr"/>
          <a:lstStyle/>
          <a:p>
            <a:pPr>
              <a:lnSpc>
                <a:spcPct val="110000"/>
              </a:lnSpc>
            </a:pPr>
            <a:r>
              <a:rPr lang="en-US" sz="878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431073" y="4813610"/>
            <a:ext cx="627256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Movie Tickets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431073" y="5073805"/>
            <a:ext cx="627256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影院电影票购买入口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08671" y="5570963"/>
            <a:ext cx="7183244" cy="1050073"/>
          </a:xfrm>
          <a:custGeom>
            <a:avLst/>
            <a:gdLst/>
            <a:ahLst/>
            <a:cxnLst/>
            <a:rect l="l" t="t" r="r" b="b"/>
            <a:pathLst>
              <a:path w="7183244" h="1050073">
                <a:moveTo>
                  <a:pt x="111507" y="0"/>
                </a:moveTo>
                <a:lnTo>
                  <a:pt x="7071737" y="0"/>
                </a:lnTo>
                <a:cubicBezTo>
                  <a:pt x="7133320" y="0"/>
                  <a:pt x="7183244" y="49924"/>
                  <a:pt x="7183244" y="111507"/>
                </a:cubicBezTo>
                <a:lnTo>
                  <a:pt x="7183244" y="938566"/>
                </a:lnTo>
                <a:cubicBezTo>
                  <a:pt x="7183244" y="1000150"/>
                  <a:pt x="7133320" y="1050073"/>
                  <a:pt x="7071737" y="1050073"/>
                </a:cubicBezTo>
                <a:lnTo>
                  <a:pt x="111507" y="1050073"/>
                </a:lnTo>
                <a:cubicBezTo>
                  <a:pt x="49924" y="1050073"/>
                  <a:pt x="0" y="1000150"/>
                  <a:pt x="0" y="938566"/>
                </a:cubicBezTo>
                <a:lnTo>
                  <a:pt x="0" y="111507"/>
                </a:lnTo>
                <a:cubicBezTo>
                  <a:pt x="0" y="49924"/>
                  <a:pt x="49924" y="0"/>
                  <a:pt x="111507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762000" y="5724293"/>
            <a:ext cx="520390" cy="520390"/>
          </a:xfrm>
          <a:custGeom>
            <a:avLst/>
            <a:gdLst/>
            <a:ahLst/>
            <a:cxnLst/>
            <a:rect l="l" t="t" r="r" b="b"/>
            <a:pathLst>
              <a:path w="520390" h="520390">
                <a:moveTo>
                  <a:pt x="111514" y="0"/>
                </a:moveTo>
                <a:lnTo>
                  <a:pt x="408876" y="0"/>
                </a:lnTo>
                <a:cubicBezTo>
                  <a:pt x="470464" y="0"/>
                  <a:pt x="520390" y="49927"/>
                  <a:pt x="520390" y="111514"/>
                </a:cubicBezTo>
                <a:lnTo>
                  <a:pt x="520390" y="408876"/>
                </a:lnTo>
                <a:cubicBezTo>
                  <a:pt x="520390" y="470464"/>
                  <a:pt x="470464" y="520390"/>
                  <a:pt x="408876" y="520390"/>
                </a:cubicBezTo>
                <a:lnTo>
                  <a:pt x="111514" y="520390"/>
                </a:lnTo>
                <a:cubicBezTo>
                  <a:pt x="49927" y="520390"/>
                  <a:pt x="0" y="470464"/>
                  <a:pt x="0" y="408876"/>
                </a:cubicBezTo>
                <a:lnTo>
                  <a:pt x="0" y="111514"/>
                </a:lnTo>
                <a:cubicBezTo>
                  <a:pt x="0" y="49968"/>
                  <a:pt x="49968" y="0"/>
                  <a:pt x="111514" y="0"/>
                </a:cubicBezTo>
                <a:close/>
              </a:path>
            </a:pathLst>
          </a:custGeom>
          <a:solidFill>
            <a:srgbClr val="F3F4F6"/>
          </a:solidFill>
          <a:ln/>
        </p:spPr>
      </p:sp>
      <p:sp>
        <p:nvSpPr>
          <p:cNvPr id="33" name="Shape 31"/>
          <p:cNvSpPr/>
          <p:nvPr/>
        </p:nvSpPr>
        <p:spPr>
          <a:xfrm>
            <a:off x="896744" y="5872976"/>
            <a:ext cx="250902" cy="223024"/>
          </a:xfrm>
          <a:custGeom>
            <a:avLst/>
            <a:gdLst/>
            <a:ahLst/>
            <a:cxnLst/>
            <a:rect l="l" t="t" r="r" b="b"/>
            <a:pathLst>
              <a:path w="250902" h="223024">
                <a:moveTo>
                  <a:pt x="97617" y="42296"/>
                </a:moveTo>
                <a:lnTo>
                  <a:pt x="97617" y="63902"/>
                </a:lnTo>
                <a:lnTo>
                  <a:pt x="97835" y="64120"/>
                </a:lnTo>
                <a:cubicBezTo>
                  <a:pt x="100666" y="28227"/>
                  <a:pt x="130678" y="0"/>
                  <a:pt x="167312" y="0"/>
                </a:cubicBezTo>
                <a:cubicBezTo>
                  <a:pt x="176067" y="0"/>
                  <a:pt x="184474" y="1612"/>
                  <a:pt x="192184" y="4574"/>
                </a:cubicBezTo>
                <a:cubicBezTo>
                  <a:pt x="196540" y="6229"/>
                  <a:pt x="197324" y="11761"/>
                  <a:pt x="194057" y="15072"/>
                </a:cubicBezTo>
                <a:lnTo>
                  <a:pt x="155420" y="53709"/>
                </a:lnTo>
                <a:cubicBezTo>
                  <a:pt x="154113" y="55016"/>
                  <a:pt x="153373" y="56802"/>
                  <a:pt x="153373" y="58631"/>
                </a:cubicBezTo>
                <a:lnTo>
                  <a:pt x="153373" y="76665"/>
                </a:lnTo>
                <a:cubicBezTo>
                  <a:pt x="153373" y="80498"/>
                  <a:pt x="156509" y="83634"/>
                  <a:pt x="160342" y="83634"/>
                </a:cubicBezTo>
                <a:lnTo>
                  <a:pt x="178376" y="83634"/>
                </a:lnTo>
                <a:cubicBezTo>
                  <a:pt x="180205" y="83634"/>
                  <a:pt x="181991" y="82894"/>
                  <a:pt x="183298" y="81587"/>
                </a:cubicBezTo>
                <a:lnTo>
                  <a:pt x="221935" y="42950"/>
                </a:lnTo>
                <a:cubicBezTo>
                  <a:pt x="225246" y="39639"/>
                  <a:pt x="230778" y="40467"/>
                  <a:pt x="232433" y="44823"/>
                </a:cubicBezTo>
                <a:cubicBezTo>
                  <a:pt x="235395" y="52533"/>
                  <a:pt x="237007" y="60940"/>
                  <a:pt x="237007" y="69695"/>
                </a:cubicBezTo>
                <a:cubicBezTo>
                  <a:pt x="237007" y="96092"/>
                  <a:pt x="222327" y="119092"/>
                  <a:pt x="200635" y="130896"/>
                </a:cubicBezTo>
                <a:lnTo>
                  <a:pt x="236136" y="166397"/>
                </a:lnTo>
                <a:cubicBezTo>
                  <a:pt x="244281" y="174543"/>
                  <a:pt x="244281" y="187785"/>
                  <a:pt x="236136" y="195974"/>
                </a:cubicBezTo>
                <a:lnTo>
                  <a:pt x="209957" y="222153"/>
                </a:lnTo>
                <a:cubicBezTo>
                  <a:pt x="201811" y="230299"/>
                  <a:pt x="188569" y="230299"/>
                  <a:pt x="180380" y="222153"/>
                </a:cubicBezTo>
                <a:lnTo>
                  <a:pt x="125495" y="167268"/>
                </a:lnTo>
                <a:cubicBezTo>
                  <a:pt x="113559" y="155333"/>
                  <a:pt x="110859" y="137691"/>
                  <a:pt x="117436" y="123143"/>
                </a:cubicBezTo>
                <a:lnTo>
                  <a:pt x="77928" y="83634"/>
                </a:lnTo>
                <a:lnTo>
                  <a:pt x="56322" y="83634"/>
                </a:lnTo>
                <a:cubicBezTo>
                  <a:pt x="51662" y="83634"/>
                  <a:pt x="47306" y="81325"/>
                  <a:pt x="44736" y="77449"/>
                </a:cubicBezTo>
                <a:lnTo>
                  <a:pt x="10193" y="25657"/>
                </a:lnTo>
                <a:cubicBezTo>
                  <a:pt x="8363" y="22912"/>
                  <a:pt x="8712" y="19210"/>
                  <a:pt x="11064" y="16858"/>
                </a:cubicBezTo>
                <a:lnTo>
                  <a:pt x="30840" y="-2918"/>
                </a:lnTo>
                <a:cubicBezTo>
                  <a:pt x="33192" y="-5271"/>
                  <a:pt x="36851" y="-5619"/>
                  <a:pt x="39639" y="-3790"/>
                </a:cubicBezTo>
                <a:lnTo>
                  <a:pt x="91431" y="30709"/>
                </a:lnTo>
                <a:cubicBezTo>
                  <a:pt x="95308" y="33279"/>
                  <a:pt x="97617" y="37635"/>
                  <a:pt x="97617" y="42296"/>
                </a:cubicBezTo>
                <a:close/>
                <a:moveTo>
                  <a:pt x="93914" y="129197"/>
                </a:moveTo>
                <a:cubicBezTo>
                  <a:pt x="91170" y="145314"/>
                  <a:pt x="94960" y="162346"/>
                  <a:pt x="105414" y="175980"/>
                </a:cubicBezTo>
                <a:lnTo>
                  <a:pt x="64032" y="217318"/>
                </a:lnTo>
                <a:cubicBezTo>
                  <a:pt x="51792" y="229558"/>
                  <a:pt x="31929" y="229558"/>
                  <a:pt x="19689" y="217318"/>
                </a:cubicBezTo>
                <a:cubicBezTo>
                  <a:pt x="7449" y="205078"/>
                  <a:pt x="7449" y="185215"/>
                  <a:pt x="19689" y="172975"/>
                </a:cubicBezTo>
                <a:lnTo>
                  <a:pt x="78668" y="113995"/>
                </a:lnTo>
                <a:lnTo>
                  <a:pt x="93914" y="129241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4" name="Text 32"/>
          <p:cNvSpPr/>
          <p:nvPr/>
        </p:nvSpPr>
        <p:spPr>
          <a:xfrm>
            <a:off x="1431073" y="5724293"/>
            <a:ext cx="752707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电器售后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2174488" y="5761463"/>
            <a:ext cx="483220" cy="185854"/>
          </a:xfrm>
          <a:custGeom>
            <a:avLst/>
            <a:gdLst/>
            <a:ahLst/>
            <a:cxnLst/>
            <a:rect l="l" t="t" r="r" b="b"/>
            <a:pathLst>
              <a:path w="483220" h="185854">
                <a:moveTo>
                  <a:pt x="37171" y="0"/>
                </a:moveTo>
                <a:lnTo>
                  <a:pt x="446049" y="0"/>
                </a:lnTo>
                <a:cubicBezTo>
                  <a:pt x="466578" y="0"/>
                  <a:pt x="483220" y="16642"/>
                  <a:pt x="483220" y="37171"/>
                </a:cubicBezTo>
                <a:lnTo>
                  <a:pt x="483220" y="148683"/>
                </a:lnTo>
                <a:cubicBezTo>
                  <a:pt x="483220" y="169212"/>
                  <a:pt x="466578" y="185854"/>
                  <a:pt x="446049" y="185854"/>
                </a:cubicBezTo>
                <a:lnTo>
                  <a:pt x="37171" y="185854"/>
                </a:lnTo>
                <a:cubicBezTo>
                  <a:pt x="16642" y="185854"/>
                  <a:pt x="0" y="169212"/>
                  <a:pt x="0" y="148683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FFEDD4"/>
          </a:solidFill>
          <a:ln/>
        </p:spPr>
      </p:sp>
      <p:sp>
        <p:nvSpPr>
          <p:cNvPr id="36" name="Text 34"/>
          <p:cNvSpPr/>
          <p:nvPr/>
        </p:nvSpPr>
        <p:spPr>
          <a:xfrm>
            <a:off x="2174488" y="5761463"/>
            <a:ext cx="538976" cy="185854"/>
          </a:xfrm>
          <a:prstGeom prst="rect">
            <a:avLst/>
          </a:prstGeom>
          <a:noFill/>
          <a:ln/>
        </p:spPr>
        <p:txBody>
          <a:bodyPr wrap="square" lIns="74341" tIns="18585" rIns="74341" bIns="18585" rtlCol="0" anchor="ctr"/>
          <a:lstStyle/>
          <a:p>
            <a:pPr>
              <a:lnSpc>
                <a:spcPct val="110000"/>
              </a:lnSpc>
            </a:pPr>
            <a:r>
              <a:rPr lang="en-US" sz="878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431073" y="6021659"/>
            <a:ext cx="627256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6A728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Appliance Service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431073" y="6281854"/>
            <a:ext cx="627256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家电维修售后服务入口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256549" y="1268451"/>
            <a:ext cx="3559098" cy="3521927"/>
          </a:xfrm>
          <a:custGeom>
            <a:avLst/>
            <a:gdLst/>
            <a:ahLst/>
            <a:cxnLst/>
            <a:rect l="l" t="t" r="r" b="b"/>
            <a:pathLst>
              <a:path w="3559098" h="3521927">
                <a:moveTo>
                  <a:pt x="111504" y="0"/>
                </a:moveTo>
                <a:lnTo>
                  <a:pt x="3447593" y="0"/>
                </a:lnTo>
                <a:cubicBezTo>
                  <a:pt x="3509175" y="0"/>
                  <a:pt x="3559098" y="49922"/>
                  <a:pt x="3559098" y="111504"/>
                </a:cubicBezTo>
                <a:lnTo>
                  <a:pt x="3559098" y="3410423"/>
                </a:lnTo>
                <a:cubicBezTo>
                  <a:pt x="3559098" y="3472005"/>
                  <a:pt x="3509175" y="3521927"/>
                  <a:pt x="3447593" y="3521927"/>
                </a:cubicBezTo>
                <a:lnTo>
                  <a:pt x="111504" y="3521927"/>
                </a:lnTo>
                <a:cubicBezTo>
                  <a:pt x="49922" y="3521927"/>
                  <a:pt x="0" y="3472005"/>
                  <a:pt x="0" y="3410423"/>
                </a:cubicBezTo>
                <a:lnTo>
                  <a:pt x="0" y="111504"/>
                </a:lnTo>
                <a:cubicBezTo>
                  <a:pt x="0" y="49963"/>
                  <a:pt x="49963" y="0"/>
                  <a:pt x="111504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470280" y="1505415"/>
            <a:ext cx="167268" cy="167268"/>
          </a:xfrm>
          <a:custGeom>
            <a:avLst/>
            <a:gdLst/>
            <a:ahLst/>
            <a:cxnLst/>
            <a:rect l="l" t="t" r="r" b="b"/>
            <a:pathLst>
              <a:path w="167268" h="167268">
                <a:moveTo>
                  <a:pt x="13068" y="15681"/>
                </a:moveTo>
                <a:cubicBezTo>
                  <a:pt x="8723" y="15681"/>
                  <a:pt x="5227" y="19177"/>
                  <a:pt x="5227" y="23522"/>
                </a:cubicBezTo>
                <a:lnTo>
                  <a:pt x="5227" y="39204"/>
                </a:lnTo>
                <a:cubicBezTo>
                  <a:pt x="5227" y="43549"/>
                  <a:pt x="8723" y="47044"/>
                  <a:pt x="13068" y="47044"/>
                </a:cubicBezTo>
                <a:lnTo>
                  <a:pt x="28749" y="47044"/>
                </a:lnTo>
                <a:cubicBezTo>
                  <a:pt x="33094" y="47044"/>
                  <a:pt x="36590" y="43549"/>
                  <a:pt x="36590" y="39204"/>
                </a:cubicBezTo>
                <a:lnTo>
                  <a:pt x="36590" y="23522"/>
                </a:lnTo>
                <a:cubicBezTo>
                  <a:pt x="36590" y="19177"/>
                  <a:pt x="33094" y="15681"/>
                  <a:pt x="28749" y="15681"/>
                </a:cubicBezTo>
                <a:lnTo>
                  <a:pt x="13068" y="15681"/>
                </a:lnTo>
                <a:close/>
                <a:moveTo>
                  <a:pt x="62726" y="20909"/>
                </a:moveTo>
                <a:cubicBezTo>
                  <a:pt x="56943" y="20909"/>
                  <a:pt x="52271" y="25580"/>
                  <a:pt x="52271" y="31363"/>
                </a:cubicBezTo>
                <a:cubicBezTo>
                  <a:pt x="52271" y="37145"/>
                  <a:pt x="56943" y="41817"/>
                  <a:pt x="62726" y="41817"/>
                </a:cubicBezTo>
                <a:lnTo>
                  <a:pt x="156814" y="41817"/>
                </a:lnTo>
                <a:cubicBezTo>
                  <a:pt x="162597" y="41817"/>
                  <a:pt x="167268" y="37145"/>
                  <a:pt x="167268" y="31363"/>
                </a:cubicBezTo>
                <a:cubicBezTo>
                  <a:pt x="167268" y="25580"/>
                  <a:pt x="162597" y="20909"/>
                  <a:pt x="156814" y="20909"/>
                </a:cubicBezTo>
                <a:lnTo>
                  <a:pt x="62726" y="20909"/>
                </a:lnTo>
                <a:close/>
                <a:moveTo>
                  <a:pt x="62726" y="73180"/>
                </a:moveTo>
                <a:cubicBezTo>
                  <a:pt x="56943" y="73180"/>
                  <a:pt x="52271" y="77852"/>
                  <a:pt x="52271" y="83634"/>
                </a:cubicBezTo>
                <a:cubicBezTo>
                  <a:pt x="52271" y="89417"/>
                  <a:pt x="56943" y="94088"/>
                  <a:pt x="62726" y="94088"/>
                </a:cubicBezTo>
                <a:lnTo>
                  <a:pt x="156814" y="94088"/>
                </a:lnTo>
                <a:cubicBezTo>
                  <a:pt x="162597" y="94088"/>
                  <a:pt x="167268" y="89417"/>
                  <a:pt x="167268" y="83634"/>
                </a:cubicBezTo>
                <a:cubicBezTo>
                  <a:pt x="167268" y="77852"/>
                  <a:pt x="162597" y="73180"/>
                  <a:pt x="156814" y="73180"/>
                </a:cubicBezTo>
                <a:lnTo>
                  <a:pt x="62726" y="73180"/>
                </a:lnTo>
                <a:close/>
                <a:moveTo>
                  <a:pt x="62726" y="125451"/>
                </a:moveTo>
                <a:cubicBezTo>
                  <a:pt x="56943" y="125451"/>
                  <a:pt x="52271" y="130123"/>
                  <a:pt x="52271" y="135905"/>
                </a:cubicBezTo>
                <a:cubicBezTo>
                  <a:pt x="52271" y="141688"/>
                  <a:pt x="56943" y="146360"/>
                  <a:pt x="62726" y="146360"/>
                </a:cubicBezTo>
                <a:lnTo>
                  <a:pt x="156814" y="146360"/>
                </a:lnTo>
                <a:cubicBezTo>
                  <a:pt x="162597" y="146360"/>
                  <a:pt x="167268" y="141688"/>
                  <a:pt x="167268" y="135905"/>
                </a:cubicBezTo>
                <a:cubicBezTo>
                  <a:pt x="167268" y="130123"/>
                  <a:pt x="162597" y="125451"/>
                  <a:pt x="156814" y="125451"/>
                </a:cubicBezTo>
                <a:lnTo>
                  <a:pt x="62726" y="125451"/>
                </a:lnTo>
                <a:close/>
                <a:moveTo>
                  <a:pt x="5227" y="75793"/>
                </a:moveTo>
                <a:lnTo>
                  <a:pt x="5227" y="91475"/>
                </a:lnTo>
                <a:cubicBezTo>
                  <a:pt x="5227" y="95820"/>
                  <a:pt x="8723" y="99316"/>
                  <a:pt x="13068" y="99316"/>
                </a:cubicBezTo>
                <a:lnTo>
                  <a:pt x="28749" y="99316"/>
                </a:lnTo>
                <a:cubicBezTo>
                  <a:pt x="33094" y="99316"/>
                  <a:pt x="36590" y="95820"/>
                  <a:pt x="36590" y="91475"/>
                </a:cubicBezTo>
                <a:lnTo>
                  <a:pt x="36590" y="75793"/>
                </a:lnTo>
                <a:cubicBezTo>
                  <a:pt x="36590" y="71448"/>
                  <a:pt x="33094" y="67953"/>
                  <a:pt x="28749" y="67953"/>
                </a:cubicBezTo>
                <a:lnTo>
                  <a:pt x="13068" y="67953"/>
                </a:lnTo>
                <a:cubicBezTo>
                  <a:pt x="8723" y="67953"/>
                  <a:pt x="5227" y="71448"/>
                  <a:pt x="5227" y="75793"/>
                </a:cubicBezTo>
                <a:close/>
                <a:moveTo>
                  <a:pt x="13068" y="120224"/>
                </a:moveTo>
                <a:cubicBezTo>
                  <a:pt x="8723" y="120224"/>
                  <a:pt x="5227" y="123720"/>
                  <a:pt x="5227" y="128065"/>
                </a:cubicBezTo>
                <a:lnTo>
                  <a:pt x="5227" y="143746"/>
                </a:lnTo>
                <a:cubicBezTo>
                  <a:pt x="5227" y="148091"/>
                  <a:pt x="8723" y="151587"/>
                  <a:pt x="13068" y="151587"/>
                </a:cubicBezTo>
                <a:lnTo>
                  <a:pt x="28749" y="151587"/>
                </a:lnTo>
                <a:cubicBezTo>
                  <a:pt x="33094" y="151587"/>
                  <a:pt x="36590" y="148091"/>
                  <a:pt x="36590" y="143746"/>
                </a:cubicBezTo>
                <a:lnTo>
                  <a:pt x="36590" y="128065"/>
                </a:lnTo>
                <a:cubicBezTo>
                  <a:pt x="36590" y="123720"/>
                  <a:pt x="33094" y="120224"/>
                  <a:pt x="28749" y="120224"/>
                </a:cubicBezTo>
                <a:lnTo>
                  <a:pt x="13068" y="120224"/>
                </a:ln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41" name="Text 39"/>
          <p:cNvSpPr/>
          <p:nvPr/>
        </p:nvSpPr>
        <p:spPr>
          <a:xfrm>
            <a:off x="8660780" y="1458951"/>
            <a:ext cx="3048000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商品列表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451695" y="1872476"/>
            <a:ext cx="3168805" cy="678366"/>
          </a:xfrm>
          <a:custGeom>
            <a:avLst/>
            <a:gdLst/>
            <a:ahLst/>
            <a:cxnLst/>
            <a:rect l="l" t="t" r="r" b="b"/>
            <a:pathLst>
              <a:path w="3168805" h="678366">
                <a:moveTo>
                  <a:pt x="74342" y="0"/>
                </a:moveTo>
                <a:lnTo>
                  <a:pt x="3094463" y="0"/>
                </a:lnTo>
                <a:cubicBezTo>
                  <a:pt x="3135521" y="0"/>
                  <a:pt x="3168805" y="33284"/>
                  <a:pt x="3168805" y="74342"/>
                </a:cubicBezTo>
                <a:lnTo>
                  <a:pt x="3168805" y="604024"/>
                </a:lnTo>
                <a:cubicBezTo>
                  <a:pt x="3168805" y="645082"/>
                  <a:pt x="3135521" y="678366"/>
                  <a:pt x="3094463" y="678366"/>
                </a:cubicBezTo>
                <a:lnTo>
                  <a:pt x="74342" y="678366"/>
                </a:lnTo>
                <a:cubicBezTo>
                  <a:pt x="33284" y="678366"/>
                  <a:pt x="0" y="645082"/>
                  <a:pt x="0" y="604024"/>
                </a:cubicBezTo>
                <a:lnTo>
                  <a:pt x="0" y="74342"/>
                </a:lnTo>
                <a:cubicBezTo>
                  <a:pt x="0" y="33312"/>
                  <a:pt x="33312" y="0"/>
                  <a:pt x="7434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8567854" y="1988634"/>
            <a:ext cx="3001537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展示形式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567854" y="2248829"/>
            <a:ext cx="3001537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双列网格布局商品卡片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451695" y="2671646"/>
            <a:ext cx="3168805" cy="1124415"/>
          </a:xfrm>
          <a:custGeom>
            <a:avLst/>
            <a:gdLst/>
            <a:ahLst/>
            <a:cxnLst/>
            <a:rect l="l" t="t" r="r" b="b"/>
            <a:pathLst>
              <a:path w="3168805" h="1124415">
                <a:moveTo>
                  <a:pt x="74346" y="0"/>
                </a:moveTo>
                <a:lnTo>
                  <a:pt x="3094459" y="0"/>
                </a:lnTo>
                <a:cubicBezTo>
                  <a:pt x="3135519" y="0"/>
                  <a:pt x="3168805" y="33286"/>
                  <a:pt x="3168805" y="74346"/>
                </a:cubicBezTo>
                <a:lnTo>
                  <a:pt x="3168805" y="1050068"/>
                </a:lnTo>
                <a:cubicBezTo>
                  <a:pt x="3168805" y="1091129"/>
                  <a:pt x="3135519" y="1124415"/>
                  <a:pt x="3094459" y="1124415"/>
                </a:cubicBezTo>
                <a:lnTo>
                  <a:pt x="74346" y="1124415"/>
                </a:lnTo>
                <a:cubicBezTo>
                  <a:pt x="33286" y="1124415"/>
                  <a:pt x="0" y="1091129"/>
                  <a:pt x="0" y="1050068"/>
                </a:cubicBezTo>
                <a:lnTo>
                  <a:pt x="0" y="74346"/>
                </a:lnTo>
                <a:cubicBezTo>
                  <a:pt x="0" y="33313"/>
                  <a:pt x="33313" y="0"/>
                  <a:pt x="74346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8567854" y="2787805"/>
            <a:ext cx="3001537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卡片内容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588762" y="3085171"/>
            <a:ext cx="97573" cy="111512"/>
          </a:xfrm>
          <a:custGeom>
            <a:avLst/>
            <a:gdLst/>
            <a:ahLst/>
            <a:cxnLst/>
            <a:rect l="l" t="t" r="r" b="b"/>
            <a:pathLst>
              <a:path w="97573" h="111512">
                <a:moveTo>
                  <a:pt x="13939" y="6970"/>
                </a:moveTo>
                <a:cubicBezTo>
                  <a:pt x="6251" y="6970"/>
                  <a:pt x="0" y="13220"/>
                  <a:pt x="0" y="20909"/>
                </a:cubicBezTo>
                <a:lnTo>
                  <a:pt x="0" y="90604"/>
                </a:lnTo>
                <a:cubicBezTo>
                  <a:pt x="0" y="98292"/>
                  <a:pt x="6251" y="104543"/>
                  <a:pt x="13939" y="104543"/>
                </a:cubicBezTo>
                <a:lnTo>
                  <a:pt x="83634" y="104543"/>
                </a:lnTo>
                <a:cubicBezTo>
                  <a:pt x="91322" y="104543"/>
                  <a:pt x="97573" y="98292"/>
                  <a:pt x="97573" y="90604"/>
                </a:cubicBezTo>
                <a:lnTo>
                  <a:pt x="97573" y="20909"/>
                </a:lnTo>
                <a:cubicBezTo>
                  <a:pt x="97573" y="13220"/>
                  <a:pt x="91322" y="6970"/>
                  <a:pt x="83634" y="6970"/>
                </a:cubicBezTo>
                <a:lnTo>
                  <a:pt x="13939" y="6970"/>
                </a:lnTo>
                <a:close/>
                <a:moveTo>
                  <a:pt x="27878" y="24393"/>
                </a:moveTo>
                <a:cubicBezTo>
                  <a:pt x="33648" y="24393"/>
                  <a:pt x="38332" y="29078"/>
                  <a:pt x="38332" y="34848"/>
                </a:cubicBezTo>
                <a:cubicBezTo>
                  <a:pt x="38332" y="40617"/>
                  <a:pt x="33648" y="45302"/>
                  <a:pt x="27878" y="45302"/>
                </a:cubicBezTo>
                <a:cubicBezTo>
                  <a:pt x="22108" y="45302"/>
                  <a:pt x="17424" y="40617"/>
                  <a:pt x="17424" y="34848"/>
                </a:cubicBezTo>
                <a:cubicBezTo>
                  <a:pt x="17424" y="29078"/>
                  <a:pt x="22108" y="24393"/>
                  <a:pt x="27878" y="24393"/>
                </a:cubicBezTo>
                <a:close/>
                <a:moveTo>
                  <a:pt x="59241" y="48787"/>
                </a:moveTo>
                <a:cubicBezTo>
                  <a:pt x="61070" y="48787"/>
                  <a:pt x="62747" y="49745"/>
                  <a:pt x="63706" y="51291"/>
                </a:cubicBezTo>
                <a:lnTo>
                  <a:pt x="82872" y="82654"/>
                </a:lnTo>
                <a:cubicBezTo>
                  <a:pt x="83852" y="84266"/>
                  <a:pt x="83896" y="86291"/>
                  <a:pt x="82981" y="87947"/>
                </a:cubicBezTo>
                <a:cubicBezTo>
                  <a:pt x="82066" y="89602"/>
                  <a:pt x="80302" y="90604"/>
                  <a:pt x="78407" y="90604"/>
                </a:cubicBezTo>
                <a:lnTo>
                  <a:pt x="19166" y="90604"/>
                </a:lnTo>
                <a:cubicBezTo>
                  <a:pt x="17228" y="90604"/>
                  <a:pt x="15420" y="89515"/>
                  <a:pt x="14527" y="87794"/>
                </a:cubicBezTo>
                <a:cubicBezTo>
                  <a:pt x="13634" y="86073"/>
                  <a:pt x="13765" y="83983"/>
                  <a:pt x="14876" y="82393"/>
                </a:cubicBezTo>
                <a:lnTo>
                  <a:pt x="27072" y="64969"/>
                </a:lnTo>
                <a:cubicBezTo>
                  <a:pt x="28052" y="63575"/>
                  <a:pt x="29642" y="62747"/>
                  <a:pt x="31363" y="62747"/>
                </a:cubicBezTo>
                <a:cubicBezTo>
                  <a:pt x="33083" y="62747"/>
                  <a:pt x="34673" y="63575"/>
                  <a:pt x="35653" y="64969"/>
                </a:cubicBezTo>
                <a:lnTo>
                  <a:pt x="41403" y="73202"/>
                </a:lnTo>
                <a:lnTo>
                  <a:pt x="54776" y="51313"/>
                </a:lnTo>
                <a:cubicBezTo>
                  <a:pt x="55734" y="49767"/>
                  <a:pt x="57411" y="48808"/>
                  <a:pt x="59241" y="48808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8" name="Text 46"/>
          <p:cNvSpPr/>
          <p:nvPr/>
        </p:nvSpPr>
        <p:spPr>
          <a:xfrm>
            <a:off x="8781585" y="3048000"/>
            <a:ext cx="585439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商品图片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581793" y="3308195"/>
            <a:ext cx="111512" cy="111512"/>
          </a:xfrm>
          <a:custGeom>
            <a:avLst/>
            <a:gdLst/>
            <a:ahLst/>
            <a:cxnLst/>
            <a:rect l="l" t="t" r="r" b="b"/>
            <a:pathLst>
              <a:path w="111512" h="111512">
                <a:moveTo>
                  <a:pt x="7078" y="20909"/>
                </a:moveTo>
                <a:lnTo>
                  <a:pt x="7078" y="53469"/>
                </a:lnTo>
                <a:cubicBezTo>
                  <a:pt x="7078" y="57172"/>
                  <a:pt x="8538" y="60722"/>
                  <a:pt x="11151" y="63335"/>
                </a:cubicBezTo>
                <a:lnTo>
                  <a:pt x="52968" y="105153"/>
                </a:lnTo>
                <a:cubicBezTo>
                  <a:pt x="58413" y="110597"/>
                  <a:pt x="67234" y="110597"/>
                  <a:pt x="72679" y="105153"/>
                </a:cubicBezTo>
                <a:lnTo>
                  <a:pt x="105240" y="72592"/>
                </a:lnTo>
                <a:cubicBezTo>
                  <a:pt x="110685" y="67147"/>
                  <a:pt x="110685" y="58326"/>
                  <a:pt x="105240" y="52881"/>
                </a:cubicBezTo>
                <a:lnTo>
                  <a:pt x="63423" y="11064"/>
                </a:lnTo>
                <a:cubicBezTo>
                  <a:pt x="60809" y="8429"/>
                  <a:pt x="57281" y="6970"/>
                  <a:pt x="53578" y="6970"/>
                </a:cubicBezTo>
                <a:lnTo>
                  <a:pt x="21017" y="6970"/>
                </a:lnTo>
                <a:cubicBezTo>
                  <a:pt x="13329" y="6970"/>
                  <a:pt x="7078" y="13220"/>
                  <a:pt x="7078" y="20909"/>
                </a:cubicBezTo>
                <a:close/>
                <a:moveTo>
                  <a:pt x="31472" y="24393"/>
                </a:moveTo>
                <a:cubicBezTo>
                  <a:pt x="35318" y="24393"/>
                  <a:pt x="38441" y="27516"/>
                  <a:pt x="38441" y="31363"/>
                </a:cubicBezTo>
                <a:cubicBezTo>
                  <a:pt x="38441" y="35209"/>
                  <a:pt x="35318" y="38332"/>
                  <a:pt x="31472" y="38332"/>
                </a:cubicBezTo>
                <a:cubicBezTo>
                  <a:pt x="27625" y="38332"/>
                  <a:pt x="24502" y="35209"/>
                  <a:pt x="24502" y="31363"/>
                </a:cubicBezTo>
                <a:cubicBezTo>
                  <a:pt x="24502" y="27516"/>
                  <a:pt x="27625" y="24393"/>
                  <a:pt x="31472" y="24393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0" name="Text 48"/>
          <p:cNvSpPr/>
          <p:nvPr/>
        </p:nvSpPr>
        <p:spPr>
          <a:xfrm>
            <a:off x="8781585" y="3271024"/>
            <a:ext cx="585439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商品名称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595732" y="3531220"/>
            <a:ext cx="83634" cy="111512"/>
          </a:xfrm>
          <a:custGeom>
            <a:avLst/>
            <a:gdLst/>
            <a:ahLst/>
            <a:cxnLst/>
            <a:rect l="l" t="t" r="r" b="b"/>
            <a:pathLst>
              <a:path w="83634" h="111512">
                <a:moveTo>
                  <a:pt x="16313" y="10171"/>
                </a:moveTo>
                <a:cubicBezTo>
                  <a:pt x="14222" y="6926"/>
                  <a:pt x="9910" y="5989"/>
                  <a:pt x="6686" y="8080"/>
                </a:cubicBezTo>
                <a:cubicBezTo>
                  <a:pt x="3463" y="10171"/>
                  <a:pt x="2505" y="14462"/>
                  <a:pt x="4596" y="17707"/>
                </a:cubicBezTo>
                <a:lnTo>
                  <a:pt x="31297" y="59241"/>
                </a:lnTo>
                <a:lnTo>
                  <a:pt x="19166" y="59241"/>
                </a:lnTo>
                <a:cubicBezTo>
                  <a:pt x="16269" y="59241"/>
                  <a:pt x="13939" y="61571"/>
                  <a:pt x="13939" y="64468"/>
                </a:cubicBezTo>
                <a:cubicBezTo>
                  <a:pt x="13939" y="67365"/>
                  <a:pt x="16269" y="69695"/>
                  <a:pt x="19166" y="69695"/>
                </a:cubicBezTo>
                <a:lnTo>
                  <a:pt x="34848" y="69695"/>
                </a:lnTo>
                <a:lnTo>
                  <a:pt x="34848" y="76665"/>
                </a:lnTo>
                <a:lnTo>
                  <a:pt x="19166" y="76665"/>
                </a:lnTo>
                <a:cubicBezTo>
                  <a:pt x="16269" y="76665"/>
                  <a:pt x="13939" y="78995"/>
                  <a:pt x="13939" y="81892"/>
                </a:cubicBezTo>
                <a:cubicBezTo>
                  <a:pt x="13939" y="84788"/>
                  <a:pt x="16269" y="87119"/>
                  <a:pt x="19166" y="87119"/>
                </a:cubicBezTo>
                <a:lnTo>
                  <a:pt x="34848" y="87119"/>
                </a:lnTo>
                <a:lnTo>
                  <a:pt x="34848" y="97573"/>
                </a:lnTo>
                <a:cubicBezTo>
                  <a:pt x="34848" y="101428"/>
                  <a:pt x="37962" y="104543"/>
                  <a:pt x="41817" y="104543"/>
                </a:cubicBezTo>
                <a:cubicBezTo>
                  <a:pt x="45672" y="104543"/>
                  <a:pt x="48787" y="101428"/>
                  <a:pt x="48787" y="97573"/>
                </a:cubicBezTo>
                <a:lnTo>
                  <a:pt x="48787" y="87119"/>
                </a:lnTo>
                <a:lnTo>
                  <a:pt x="64468" y="87119"/>
                </a:lnTo>
                <a:cubicBezTo>
                  <a:pt x="67365" y="87119"/>
                  <a:pt x="69695" y="84788"/>
                  <a:pt x="69695" y="81892"/>
                </a:cubicBezTo>
                <a:cubicBezTo>
                  <a:pt x="69695" y="78995"/>
                  <a:pt x="67365" y="76665"/>
                  <a:pt x="64468" y="76665"/>
                </a:cubicBezTo>
                <a:lnTo>
                  <a:pt x="48787" y="76665"/>
                </a:lnTo>
                <a:lnTo>
                  <a:pt x="48787" y="69695"/>
                </a:lnTo>
                <a:lnTo>
                  <a:pt x="64468" y="69695"/>
                </a:lnTo>
                <a:cubicBezTo>
                  <a:pt x="67365" y="69695"/>
                  <a:pt x="69695" y="67365"/>
                  <a:pt x="69695" y="64468"/>
                </a:cubicBezTo>
                <a:cubicBezTo>
                  <a:pt x="69695" y="61571"/>
                  <a:pt x="67365" y="59241"/>
                  <a:pt x="64468" y="59241"/>
                </a:cubicBezTo>
                <a:lnTo>
                  <a:pt x="52337" y="59241"/>
                </a:lnTo>
                <a:lnTo>
                  <a:pt x="79039" y="17707"/>
                </a:lnTo>
                <a:cubicBezTo>
                  <a:pt x="81129" y="14462"/>
                  <a:pt x="80193" y="10149"/>
                  <a:pt x="76948" y="8080"/>
                </a:cubicBezTo>
                <a:cubicBezTo>
                  <a:pt x="73703" y="6011"/>
                  <a:pt x="69390" y="6926"/>
                  <a:pt x="67321" y="10171"/>
                </a:cubicBezTo>
                <a:lnTo>
                  <a:pt x="41817" y="49832"/>
                </a:lnTo>
                <a:lnTo>
                  <a:pt x="16313" y="10171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2" name="Text 50"/>
          <p:cNvSpPr/>
          <p:nvPr/>
        </p:nvSpPr>
        <p:spPr>
          <a:xfrm>
            <a:off x="8781585" y="3494049"/>
            <a:ext cx="585439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商品价格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451695" y="3916866"/>
            <a:ext cx="3168805" cy="678366"/>
          </a:xfrm>
          <a:custGeom>
            <a:avLst/>
            <a:gdLst/>
            <a:ahLst/>
            <a:cxnLst/>
            <a:rect l="l" t="t" r="r" b="b"/>
            <a:pathLst>
              <a:path w="3168805" h="678366">
                <a:moveTo>
                  <a:pt x="74342" y="0"/>
                </a:moveTo>
                <a:lnTo>
                  <a:pt x="3094463" y="0"/>
                </a:lnTo>
                <a:cubicBezTo>
                  <a:pt x="3135521" y="0"/>
                  <a:pt x="3168805" y="33284"/>
                  <a:pt x="3168805" y="74342"/>
                </a:cubicBezTo>
                <a:lnTo>
                  <a:pt x="3168805" y="604024"/>
                </a:lnTo>
                <a:cubicBezTo>
                  <a:pt x="3168805" y="645082"/>
                  <a:pt x="3135521" y="678366"/>
                  <a:pt x="3094463" y="678366"/>
                </a:cubicBezTo>
                <a:lnTo>
                  <a:pt x="74342" y="678366"/>
                </a:lnTo>
                <a:cubicBezTo>
                  <a:pt x="33284" y="678366"/>
                  <a:pt x="0" y="645082"/>
                  <a:pt x="0" y="604024"/>
                </a:cubicBezTo>
                <a:lnTo>
                  <a:pt x="0" y="74342"/>
                </a:lnTo>
                <a:cubicBezTo>
                  <a:pt x="0" y="33312"/>
                  <a:pt x="33312" y="0"/>
                  <a:pt x="7434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8567854" y="4033024"/>
            <a:ext cx="3001537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交互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567854" y="4293220"/>
            <a:ext cx="3001537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点击跳转商品详情页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256549" y="4948354"/>
            <a:ext cx="3559098" cy="1756317"/>
          </a:xfrm>
          <a:custGeom>
            <a:avLst/>
            <a:gdLst/>
            <a:ahLst/>
            <a:cxnLst/>
            <a:rect l="l" t="t" r="r" b="b"/>
            <a:pathLst>
              <a:path w="3559098" h="1756317">
                <a:moveTo>
                  <a:pt x="111509" y="0"/>
                </a:moveTo>
                <a:lnTo>
                  <a:pt x="3447589" y="0"/>
                </a:lnTo>
                <a:cubicBezTo>
                  <a:pt x="3509173" y="0"/>
                  <a:pt x="3559098" y="49924"/>
                  <a:pt x="3559098" y="111509"/>
                </a:cubicBezTo>
                <a:lnTo>
                  <a:pt x="3559098" y="1644809"/>
                </a:lnTo>
                <a:cubicBezTo>
                  <a:pt x="3559098" y="1706393"/>
                  <a:pt x="3509173" y="1756317"/>
                  <a:pt x="3447589" y="1756317"/>
                </a:cubicBezTo>
                <a:lnTo>
                  <a:pt x="111509" y="1756317"/>
                </a:lnTo>
                <a:cubicBezTo>
                  <a:pt x="49924" y="1756317"/>
                  <a:pt x="0" y="1706393"/>
                  <a:pt x="0" y="1644809"/>
                </a:cubicBezTo>
                <a:lnTo>
                  <a:pt x="0" y="111509"/>
                </a:lnTo>
                <a:cubicBezTo>
                  <a:pt x="0" y="49965"/>
                  <a:pt x="49965" y="0"/>
                  <a:pt x="111509" y="0"/>
                </a:cubicBezTo>
                <a:close/>
              </a:path>
            </a:pathLst>
          </a:custGeom>
          <a:solidFill>
            <a:srgbClr val="FFF7ED"/>
          </a:solidFill>
          <a:ln w="12700">
            <a:solidFill>
              <a:srgbClr val="FFD6A7"/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8470280" y="5185317"/>
            <a:ext cx="167268" cy="167268"/>
          </a:xfrm>
          <a:custGeom>
            <a:avLst/>
            <a:gdLst/>
            <a:ahLst/>
            <a:cxnLst/>
            <a:rect l="l" t="t" r="r" b="b"/>
            <a:pathLst>
              <a:path w="167268" h="167268">
                <a:moveTo>
                  <a:pt x="83634" y="167268"/>
                </a:moveTo>
                <a:cubicBezTo>
                  <a:pt x="129793" y="167268"/>
                  <a:pt x="167268" y="129793"/>
                  <a:pt x="167268" y="83634"/>
                </a:cubicBezTo>
                <a:cubicBezTo>
                  <a:pt x="167268" y="37475"/>
                  <a:pt x="129793" y="0"/>
                  <a:pt x="83634" y="0"/>
                </a:cubicBezTo>
                <a:cubicBezTo>
                  <a:pt x="37475" y="0"/>
                  <a:pt x="0" y="37475"/>
                  <a:pt x="0" y="83634"/>
                </a:cubicBezTo>
                <a:cubicBezTo>
                  <a:pt x="0" y="129793"/>
                  <a:pt x="37475" y="167268"/>
                  <a:pt x="83634" y="167268"/>
                </a:cubicBezTo>
                <a:close/>
                <a:moveTo>
                  <a:pt x="73180" y="52271"/>
                </a:moveTo>
                <a:cubicBezTo>
                  <a:pt x="73180" y="46501"/>
                  <a:pt x="77864" y="41817"/>
                  <a:pt x="83634" y="41817"/>
                </a:cubicBezTo>
                <a:cubicBezTo>
                  <a:pt x="89404" y="41817"/>
                  <a:pt x="94088" y="46501"/>
                  <a:pt x="94088" y="52271"/>
                </a:cubicBezTo>
                <a:cubicBezTo>
                  <a:pt x="94088" y="58041"/>
                  <a:pt x="89404" y="62726"/>
                  <a:pt x="83634" y="62726"/>
                </a:cubicBezTo>
                <a:cubicBezTo>
                  <a:pt x="77864" y="62726"/>
                  <a:pt x="73180" y="58041"/>
                  <a:pt x="73180" y="52271"/>
                </a:cubicBezTo>
                <a:close/>
                <a:moveTo>
                  <a:pt x="70566" y="73180"/>
                </a:moveTo>
                <a:lnTo>
                  <a:pt x="86248" y="73180"/>
                </a:lnTo>
                <a:cubicBezTo>
                  <a:pt x="90593" y="73180"/>
                  <a:pt x="94088" y="76676"/>
                  <a:pt x="94088" y="81021"/>
                </a:cubicBezTo>
                <a:lnTo>
                  <a:pt x="94088" y="109770"/>
                </a:lnTo>
                <a:lnTo>
                  <a:pt x="96702" y="109770"/>
                </a:lnTo>
                <a:cubicBezTo>
                  <a:pt x="101047" y="109770"/>
                  <a:pt x="104543" y="113265"/>
                  <a:pt x="104543" y="117611"/>
                </a:cubicBezTo>
                <a:cubicBezTo>
                  <a:pt x="104543" y="121956"/>
                  <a:pt x="101047" y="125451"/>
                  <a:pt x="96702" y="125451"/>
                </a:cubicBezTo>
                <a:lnTo>
                  <a:pt x="70566" y="125451"/>
                </a:lnTo>
                <a:cubicBezTo>
                  <a:pt x="66221" y="125451"/>
                  <a:pt x="62726" y="121956"/>
                  <a:pt x="62726" y="117611"/>
                </a:cubicBezTo>
                <a:cubicBezTo>
                  <a:pt x="62726" y="113265"/>
                  <a:pt x="66221" y="109770"/>
                  <a:pt x="70566" y="109770"/>
                </a:cubicBezTo>
                <a:lnTo>
                  <a:pt x="78407" y="109770"/>
                </a:lnTo>
                <a:lnTo>
                  <a:pt x="78407" y="88861"/>
                </a:lnTo>
                <a:lnTo>
                  <a:pt x="70566" y="88861"/>
                </a:lnTo>
                <a:cubicBezTo>
                  <a:pt x="66221" y="88861"/>
                  <a:pt x="62726" y="85366"/>
                  <a:pt x="62726" y="81021"/>
                </a:cubicBezTo>
                <a:cubicBezTo>
                  <a:pt x="62726" y="76676"/>
                  <a:pt x="66221" y="73180"/>
                  <a:pt x="70566" y="7318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58" name="Text 56"/>
          <p:cNvSpPr/>
          <p:nvPr/>
        </p:nvSpPr>
        <p:spPr>
          <a:xfrm>
            <a:off x="8660780" y="5138854"/>
            <a:ext cx="3048000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7E2A0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范围外说明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447049" y="5510561"/>
            <a:ext cx="3243146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9F2D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四入口模块阶段1不做落地页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467957" y="5845098"/>
            <a:ext cx="97573" cy="111512"/>
          </a:xfrm>
          <a:custGeom>
            <a:avLst/>
            <a:gdLst/>
            <a:ahLst/>
            <a:cxnLst/>
            <a:rect l="l" t="t" r="r" b="b"/>
            <a:pathLst>
              <a:path w="97573" h="111512">
                <a:moveTo>
                  <a:pt x="94698" y="15268"/>
                </a:moveTo>
                <a:cubicBezTo>
                  <a:pt x="97813" y="17533"/>
                  <a:pt x="98510" y="21889"/>
                  <a:pt x="96245" y="25003"/>
                </a:cubicBezTo>
                <a:lnTo>
                  <a:pt x="40489" y="101668"/>
                </a:lnTo>
                <a:cubicBezTo>
                  <a:pt x="39291" y="103323"/>
                  <a:pt x="37439" y="104347"/>
                  <a:pt x="35392" y="104521"/>
                </a:cubicBezTo>
                <a:cubicBezTo>
                  <a:pt x="33345" y="104695"/>
                  <a:pt x="31363" y="103933"/>
                  <a:pt x="29925" y="102495"/>
                </a:cubicBezTo>
                <a:lnTo>
                  <a:pt x="2047" y="74617"/>
                </a:lnTo>
                <a:cubicBezTo>
                  <a:pt x="-675" y="71895"/>
                  <a:pt x="-675" y="67474"/>
                  <a:pt x="2047" y="64751"/>
                </a:cubicBezTo>
                <a:cubicBezTo>
                  <a:pt x="4770" y="62029"/>
                  <a:pt x="9191" y="62029"/>
                  <a:pt x="11914" y="64751"/>
                </a:cubicBezTo>
                <a:lnTo>
                  <a:pt x="34020" y="86858"/>
                </a:lnTo>
                <a:lnTo>
                  <a:pt x="84984" y="16792"/>
                </a:lnTo>
                <a:cubicBezTo>
                  <a:pt x="87250" y="13678"/>
                  <a:pt x="91606" y="12981"/>
                  <a:pt x="94720" y="15246"/>
                </a:cubicBezTo>
                <a:close/>
              </a:path>
            </a:pathLst>
          </a:custGeom>
          <a:solidFill>
            <a:srgbClr val="CA3500"/>
          </a:solidFill>
          <a:ln/>
        </p:spPr>
      </p:sp>
      <p:sp>
        <p:nvSpPr>
          <p:cNvPr id="61" name="Text 59"/>
          <p:cNvSpPr/>
          <p:nvPr/>
        </p:nvSpPr>
        <p:spPr>
          <a:xfrm>
            <a:off x="8660780" y="5807927"/>
            <a:ext cx="1235927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保留入口图标和文字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467957" y="6105293"/>
            <a:ext cx="97573" cy="111512"/>
          </a:xfrm>
          <a:custGeom>
            <a:avLst/>
            <a:gdLst/>
            <a:ahLst/>
            <a:cxnLst/>
            <a:rect l="l" t="t" r="r" b="b"/>
            <a:pathLst>
              <a:path w="97573" h="111512">
                <a:moveTo>
                  <a:pt x="94698" y="15268"/>
                </a:moveTo>
                <a:cubicBezTo>
                  <a:pt x="97813" y="17533"/>
                  <a:pt x="98510" y="21889"/>
                  <a:pt x="96245" y="25003"/>
                </a:cubicBezTo>
                <a:lnTo>
                  <a:pt x="40489" y="101668"/>
                </a:lnTo>
                <a:cubicBezTo>
                  <a:pt x="39291" y="103323"/>
                  <a:pt x="37439" y="104347"/>
                  <a:pt x="35392" y="104521"/>
                </a:cubicBezTo>
                <a:cubicBezTo>
                  <a:pt x="33345" y="104695"/>
                  <a:pt x="31363" y="103933"/>
                  <a:pt x="29925" y="102495"/>
                </a:cubicBezTo>
                <a:lnTo>
                  <a:pt x="2047" y="74617"/>
                </a:lnTo>
                <a:cubicBezTo>
                  <a:pt x="-675" y="71895"/>
                  <a:pt x="-675" y="67474"/>
                  <a:pt x="2047" y="64751"/>
                </a:cubicBezTo>
                <a:cubicBezTo>
                  <a:pt x="4770" y="62029"/>
                  <a:pt x="9191" y="62029"/>
                  <a:pt x="11914" y="64751"/>
                </a:cubicBezTo>
                <a:lnTo>
                  <a:pt x="34020" y="86858"/>
                </a:lnTo>
                <a:lnTo>
                  <a:pt x="84984" y="16792"/>
                </a:lnTo>
                <a:cubicBezTo>
                  <a:pt x="87250" y="13678"/>
                  <a:pt x="91606" y="12981"/>
                  <a:pt x="94720" y="15246"/>
                </a:cubicBezTo>
                <a:close/>
              </a:path>
            </a:pathLst>
          </a:custGeom>
          <a:solidFill>
            <a:srgbClr val="CA3500"/>
          </a:solidFill>
          <a:ln/>
        </p:spPr>
      </p:sp>
      <p:sp>
        <p:nvSpPr>
          <p:cNvPr id="63" name="Text 61"/>
          <p:cNvSpPr/>
          <p:nvPr/>
        </p:nvSpPr>
        <p:spPr>
          <a:xfrm>
            <a:off x="8660780" y="6068122"/>
            <a:ext cx="1486829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点击显示"功能即将上线"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467957" y="6365488"/>
            <a:ext cx="97573" cy="111512"/>
          </a:xfrm>
          <a:custGeom>
            <a:avLst/>
            <a:gdLst/>
            <a:ahLst/>
            <a:cxnLst/>
            <a:rect l="l" t="t" r="r" b="b"/>
            <a:pathLst>
              <a:path w="97573" h="111512">
                <a:moveTo>
                  <a:pt x="94698" y="15268"/>
                </a:moveTo>
                <a:cubicBezTo>
                  <a:pt x="97813" y="17533"/>
                  <a:pt x="98510" y="21889"/>
                  <a:pt x="96245" y="25003"/>
                </a:cubicBezTo>
                <a:lnTo>
                  <a:pt x="40489" y="101668"/>
                </a:lnTo>
                <a:cubicBezTo>
                  <a:pt x="39291" y="103323"/>
                  <a:pt x="37439" y="104347"/>
                  <a:pt x="35392" y="104521"/>
                </a:cubicBezTo>
                <a:cubicBezTo>
                  <a:pt x="33345" y="104695"/>
                  <a:pt x="31363" y="103933"/>
                  <a:pt x="29925" y="102495"/>
                </a:cubicBezTo>
                <a:lnTo>
                  <a:pt x="2047" y="74617"/>
                </a:lnTo>
                <a:cubicBezTo>
                  <a:pt x="-675" y="71895"/>
                  <a:pt x="-675" y="67474"/>
                  <a:pt x="2047" y="64751"/>
                </a:cubicBezTo>
                <a:cubicBezTo>
                  <a:pt x="4770" y="62029"/>
                  <a:pt x="9191" y="62029"/>
                  <a:pt x="11914" y="64751"/>
                </a:cubicBezTo>
                <a:lnTo>
                  <a:pt x="34020" y="86858"/>
                </a:lnTo>
                <a:lnTo>
                  <a:pt x="84984" y="16792"/>
                </a:lnTo>
                <a:cubicBezTo>
                  <a:pt x="87250" y="13678"/>
                  <a:pt x="91606" y="12981"/>
                  <a:pt x="94720" y="15246"/>
                </a:cubicBezTo>
                <a:close/>
              </a:path>
            </a:pathLst>
          </a:custGeom>
          <a:solidFill>
            <a:srgbClr val="CA3500"/>
          </a:solidFill>
          <a:ln/>
        </p:spPr>
      </p:sp>
      <p:sp>
        <p:nvSpPr>
          <p:cNvPr id="65" name="Text 63"/>
          <p:cNvSpPr/>
          <p:nvPr/>
        </p:nvSpPr>
        <p:spPr>
          <a:xfrm>
            <a:off x="8660780" y="6328317"/>
            <a:ext cx="118017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CA35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2秒后自动返回首页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PRODUCT DETAIL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商品详情页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3676650" cy="1914525"/>
          </a:xfrm>
          <a:custGeom>
            <a:avLst/>
            <a:gdLst/>
            <a:ahLst/>
            <a:cxnLst/>
            <a:rect l="l" t="t" r="r" b="b"/>
            <a:pathLst>
              <a:path w="3676650" h="1914525">
                <a:moveTo>
                  <a:pt x="114297" y="0"/>
                </a:moveTo>
                <a:lnTo>
                  <a:pt x="3562353" y="0"/>
                </a:lnTo>
                <a:cubicBezTo>
                  <a:pt x="3625435" y="0"/>
                  <a:pt x="3676650" y="51215"/>
                  <a:pt x="3676650" y="114297"/>
                </a:cubicBezTo>
                <a:lnTo>
                  <a:pt x="3676650" y="1800228"/>
                </a:lnTo>
                <a:cubicBezTo>
                  <a:pt x="3676650" y="1863310"/>
                  <a:pt x="3625435" y="1914525"/>
                  <a:pt x="3562353" y="1914525"/>
                </a:cubicBezTo>
                <a:lnTo>
                  <a:pt x="114297" y="1914525"/>
                </a:lnTo>
                <a:cubicBezTo>
                  <a:pt x="51215" y="1914525"/>
                  <a:pt x="0" y="1863310"/>
                  <a:pt x="0" y="180022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6" name="Shape 4"/>
          <p:cNvSpPr/>
          <p:nvPr/>
        </p:nvSpPr>
        <p:spPr>
          <a:xfrm>
            <a:off x="704850" y="16097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28575"/>
                </a:moveTo>
                <a:cubicBezTo>
                  <a:pt x="0" y="23306"/>
                  <a:pt x="4256" y="19050"/>
                  <a:pt x="9525" y="19050"/>
                </a:cubicBezTo>
                <a:lnTo>
                  <a:pt x="123825" y="19050"/>
                </a:lnTo>
                <a:cubicBezTo>
                  <a:pt x="129094" y="19050"/>
                  <a:pt x="133350" y="23306"/>
                  <a:pt x="133350" y="28575"/>
                </a:cubicBezTo>
                <a:cubicBezTo>
                  <a:pt x="133350" y="33844"/>
                  <a:pt x="129094" y="38100"/>
                  <a:pt x="123825" y="38100"/>
                </a:cubicBezTo>
                <a:lnTo>
                  <a:pt x="9525" y="38100"/>
                </a:lnTo>
                <a:cubicBezTo>
                  <a:pt x="4256" y="38100"/>
                  <a:pt x="0" y="33844"/>
                  <a:pt x="0" y="28575"/>
                </a:cubicBezTo>
                <a:close/>
                <a:moveTo>
                  <a:pt x="0" y="76200"/>
                </a:moveTo>
                <a:cubicBezTo>
                  <a:pt x="0" y="70931"/>
                  <a:pt x="4256" y="66675"/>
                  <a:pt x="9525" y="66675"/>
                </a:cubicBezTo>
                <a:lnTo>
                  <a:pt x="123825" y="66675"/>
                </a:lnTo>
                <a:cubicBezTo>
                  <a:pt x="129094" y="66675"/>
                  <a:pt x="133350" y="70931"/>
                  <a:pt x="133350" y="76200"/>
                </a:cubicBezTo>
                <a:cubicBezTo>
                  <a:pt x="133350" y="81469"/>
                  <a:pt x="129094" y="85725"/>
                  <a:pt x="123825" y="85725"/>
                </a:cubicBezTo>
                <a:lnTo>
                  <a:pt x="9525" y="85725"/>
                </a:lnTo>
                <a:cubicBezTo>
                  <a:pt x="4256" y="85725"/>
                  <a:pt x="0" y="81469"/>
                  <a:pt x="0" y="76200"/>
                </a:cubicBezTo>
                <a:close/>
                <a:moveTo>
                  <a:pt x="133350" y="123825"/>
                </a:moveTo>
                <a:cubicBezTo>
                  <a:pt x="133350" y="129094"/>
                  <a:pt x="129094" y="133350"/>
                  <a:pt x="123825" y="133350"/>
                </a:cubicBezTo>
                <a:lnTo>
                  <a:pt x="9525" y="133350"/>
                </a:lnTo>
                <a:cubicBezTo>
                  <a:pt x="4256" y="133350"/>
                  <a:pt x="0" y="129094"/>
                  <a:pt x="0" y="123825"/>
                </a:cubicBezTo>
                <a:cubicBezTo>
                  <a:pt x="0" y="118556"/>
                  <a:pt x="4256" y="114300"/>
                  <a:pt x="9525" y="114300"/>
                </a:cubicBezTo>
                <a:lnTo>
                  <a:pt x="123825" y="114300"/>
                </a:lnTo>
                <a:cubicBezTo>
                  <a:pt x="129094" y="114300"/>
                  <a:pt x="133350" y="118556"/>
                  <a:pt x="133350" y="123825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7" name="Text 5"/>
          <p:cNvSpPr/>
          <p:nvPr/>
        </p:nvSpPr>
        <p:spPr>
          <a:xfrm>
            <a:off x="1076325" y="1552575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导航栏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5313" y="20669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2098" y="52105"/>
                </a:moveTo>
                <a:cubicBezTo>
                  <a:pt x="-692" y="54895"/>
                  <a:pt x="-692" y="59427"/>
                  <a:pt x="2098" y="62218"/>
                </a:cubicBezTo>
                <a:lnTo>
                  <a:pt x="37817" y="97936"/>
                </a:lnTo>
                <a:cubicBezTo>
                  <a:pt x="40608" y="100727"/>
                  <a:pt x="45140" y="100727"/>
                  <a:pt x="47930" y="97936"/>
                </a:cubicBezTo>
                <a:cubicBezTo>
                  <a:pt x="50721" y="95146"/>
                  <a:pt x="50721" y="90614"/>
                  <a:pt x="47930" y="87823"/>
                </a:cubicBezTo>
                <a:lnTo>
                  <a:pt x="24400" y="64294"/>
                </a:lnTo>
                <a:lnTo>
                  <a:pt x="107156" y="64294"/>
                </a:lnTo>
                <a:cubicBezTo>
                  <a:pt x="111108" y="64294"/>
                  <a:pt x="114300" y="61101"/>
                  <a:pt x="114300" y="57150"/>
                </a:cubicBezTo>
                <a:cubicBezTo>
                  <a:pt x="114300" y="53199"/>
                  <a:pt x="111108" y="50006"/>
                  <a:pt x="107156" y="50006"/>
                </a:cubicBezTo>
                <a:lnTo>
                  <a:pt x="24400" y="50006"/>
                </a:lnTo>
                <a:lnTo>
                  <a:pt x="47930" y="26477"/>
                </a:lnTo>
                <a:cubicBezTo>
                  <a:pt x="50721" y="23686"/>
                  <a:pt x="50721" y="19154"/>
                  <a:pt x="47930" y="16364"/>
                </a:cubicBezTo>
                <a:cubicBezTo>
                  <a:pt x="45140" y="13573"/>
                  <a:pt x="40608" y="13573"/>
                  <a:pt x="37817" y="16364"/>
                </a:cubicBezTo>
                <a:lnTo>
                  <a:pt x="2098" y="52082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9" name="Text 7"/>
          <p:cNvSpPr/>
          <p:nvPr/>
        </p:nvSpPr>
        <p:spPr>
          <a:xfrm>
            <a:off x="800100" y="202882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返回按钮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2456" y="23336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0" y="14288"/>
                </a:moveTo>
                <a:cubicBezTo>
                  <a:pt x="0" y="10336"/>
                  <a:pt x="3192" y="7144"/>
                  <a:pt x="7144" y="7144"/>
                </a:cubicBezTo>
                <a:lnTo>
                  <a:pt x="28575" y="7144"/>
                </a:lnTo>
                <a:cubicBezTo>
                  <a:pt x="32526" y="7144"/>
                  <a:pt x="35719" y="10336"/>
                  <a:pt x="35719" y="14288"/>
                </a:cubicBezTo>
                <a:cubicBezTo>
                  <a:pt x="35719" y="18239"/>
                  <a:pt x="32526" y="21431"/>
                  <a:pt x="28575" y="21431"/>
                </a:cubicBezTo>
                <a:lnTo>
                  <a:pt x="25003" y="21431"/>
                </a:lnTo>
                <a:lnTo>
                  <a:pt x="25003" y="46434"/>
                </a:lnTo>
                <a:lnTo>
                  <a:pt x="75009" y="46434"/>
                </a:lnTo>
                <a:lnTo>
                  <a:pt x="75009" y="21431"/>
                </a:lnTo>
                <a:lnTo>
                  <a:pt x="71438" y="21431"/>
                </a:lnTo>
                <a:cubicBezTo>
                  <a:pt x="67486" y="21431"/>
                  <a:pt x="64294" y="18239"/>
                  <a:pt x="64294" y="14288"/>
                </a:cubicBezTo>
                <a:cubicBezTo>
                  <a:pt x="64294" y="10336"/>
                  <a:pt x="67486" y="7144"/>
                  <a:pt x="71438" y="7144"/>
                </a:cubicBezTo>
                <a:lnTo>
                  <a:pt x="92869" y="7144"/>
                </a:lnTo>
                <a:cubicBezTo>
                  <a:pt x="96820" y="7144"/>
                  <a:pt x="100013" y="10336"/>
                  <a:pt x="100013" y="14288"/>
                </a:cubicBezTo>
                <a:cubicBezTo>
                  <a:pt x="100013" y="18239"/>
                  <a:pt x="96820" y="21431"/>
                  <a:pt x="92869" y="21431"/>
                </a:cubicBezTo>
                <a:lnTo>
                  <a:pt x="89297" y="21431"/>
                </a:lnTo>
                <a:lnTo>
                  <a:pt x="89297" y="92869"/>
                </a:lnTo>
                <a:lnTo>
                  <a:pt x="92869" y="92869"/>
                </a:lnTo>
                <a:cubicBezTo>
                  <a:pt x="96820" y="92869"/>
                  <a:pt x="100013" y="96061"/>
                  <a:pt x="100013" y="100013"/>
                </a:cubicBezTo>
                <a:cubicBezTo>
                  <a:pt x="100013" y="103964"/>
                  <a:pt x="96820" y="107156"/>
                  <a:pt x="92869" y="107156"/>
                </a:cubicBezTo>
                <a:lnTo>
                  <a:pt x="71438" y="107156"/>
                </a:lnTo>
                <a:cubicBezTo>
                  <a:pt x="67486" y="107156"/>
                  <a:pt x="64294" y="103964"/>
                  <a:pt x="64294" y="100013"/>
                </a:cubicBezTo>
                <a:cubicBezTo>
                  <a:pt x="64294" y="96061"/>
                  <a:pt x="67486" y="92869"/>
                  <a:pt x="71438" y="92869"/>
                </a:cubicBezTo>
                <a:lnTo>
                  <a:pt x="75009" y="92869"/>
                </a:lnTo>
                <a:lnTo>
                  <a:pt x="75009" y="60722"/>
                </a:lnTo>
                <a:lnTo>
                  <a:pt x="25003" y="60722"/>
                </a:lnTo>
                <a:lnTo>
                  <a:pt x="25003" y="92869"/>
                </a:lnTo>
                <a:lnTo>
                  <a:pt x="28575" y="92869"/>
                </a:lnTo>
                <a:cubicBezTo>
                  <a:pt x="32526" y="92869"/>
                  <a:pt x="35719" y="96061"/>
                  <a:pt x="35719" y="100013"/>
                </a:cubicBezTo>
                <a:cubicBezTo>
                  <a:pt x="35719" y="103964"/>
                  <a:pt x="32526" y="107156"/>
                  <a:pt x="28575" y="107156"/>
                </a:cubicBezTo>
                <a:lnTo>
                  <a:pt x="7144" y="107156"/>
                </a:lnTo>
                <a:cubicBezTo>
                  <a:pt x="3192" y="107156"/>
                  <a:pt x="0" y="103964"/>
                  <a:pt x="0" y="100013"/>
                </a:cubicBezTo>
                <a:cubicBezTo>
                  <a:pt x="0" y="96061"/>
                  <a:pt x="3192" y="92869"/>
                  <a:pt x="7144" y="92869"/>
                </a:cubicBezTo>
                <a:lnTo>
                  <a:pt x="10716" y="92869"/>
                </a:lnTo>
                <a:lnTo>
                  <a:pt x="10716" y="21431"/>
                </a:lnTo>
                <a:lnTo>
                  <a:pt x="7144" y="21431"/>
                </a:lnTo>
                <a:cubicBezTo>
                  <a:pt x="3192" y="21431"/>
                  <a:pt x="0" y="18239"/>
                  <a:pt x="0" y="14288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1" name="Text 9"/>
          <p:cNvSpPr/>
          <p:nvPr/>
        </p:nvSpPr>
        <p:spPr>
          <a:xfrm>
            <a:off x="800100" y="229552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页面标题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5313" y="26003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85725" y="42863"/>
                </a:moveTo>
                <a:cubicBezTo>
                  <a:pt x="97557" y="42863"/>
                  <a:pt x="107156" y="33263"/>
                  <a:pt x="107156" y="21431"/>
                </a:cubicBezTo>
                <a:cubicBezTo>
                  <a:pt x="107156" y="9599"/>
                  <a:pt x="97557" y="0"/>
                  <a:pt x="85725" y="0"/>
                </a:cubicBezTo>
                <a:cubicBezTo>
                  <a:pt x="73893" y="0"/>
                  <a:pt x="64294" y="9599"/>
                  <a:pt x="64294" y="21431"/>
                </a:cubicBezTo>
                <a:cubicBezTo>
                  <a:pt x="64294" y="22637"/>
                  <a:pt x="64405" y="23842"/>
                  <a:pt x="64584" y="25003"/>
                </a:cubicBezTo>
                <a:lnTo>
                  <a:pt x="35629" y="41099"/>
                </a:lnTo>
                <a:cubicBezTo>
                  <a:pt x="31857" y="37750"/>
                  <a:pt x="26878" y="35719"/>
                  <a:pt x="21431" y="35719"/>
                </a:cubicBezTo>
                <a:cubicBezTo>
                  <a:pt x="9599" y="35719"/>
                  <a:pt x="0" y="45318"/>
                  <a:pt x="0" y="57150"/>
                </a:cubicBezTo>
                <a:cubicBezTo>
                  <a:pt x="0" y="68982"/>
                  <a:pt x="9599" y="78581"/>
                  <a:pt x="21431" y="78581"/>
                </a:cubicBezTo>
                <a:cubicBezTo>
                  <a:pt x="26878" y="78581"/>
                  <a:pt x="31834" y="76550"/>
                  <a:pt x="35629" y="73201"/>
                </a:cubicBezTo>
                <a:lnTo>
                  <a:pt x="64584" y="89297"/>
                </a:lnTo>
                <a:cubicBezTo>
                  <a:pt x="64383" y="90458"/>
                  <a:pt x="64294" y="91641"/>
                  <a:pt x="64294" y="92869"/>
                </a:cubicBezTo>
                <a:cubicBezTo>
                  <a:pt x="64294" y="104701"/>
                  <a:pt x="73893" y="114300"/>
                  <a:pt x="85725" y="114300"/>
                </a:cubicBezTo>
                <a:cubicBezTo>
                  <a:pt x="97557" y="114300"/>
                  <a:pt x="107156" y="104701"/>
                  <a:pt x="107156" y="92869"/>
                </a:cubicBezTo>
                <a:cubicBezTo>
                  <a:pt x="107156" y="81037"/>
                  <a:pt x="97557" y="71438"/>
                  <a:pt x="85725" y="71438"/>
                </a:cubicBezTo>
                <a:cubicBezTo>
                  <a:pt x="80278" y="71438"/>
                  <a:pt x="75322" y="73469"/>
                  <a:pt x="71527" y="76818"/>
                </a:cubicBezTo>
                <a:lnTo>
                  <a:pt x="42572" y="60722"/>
                </a:lnTo>
                <a:cubicBezTo>
                  <a:pt x="42773" y="59561"/>
                  <a:pt x="42863" y="58378"/>
                  <a:pt x="42863" y="57150"/>
                </a:cubicBezTo>
                <a:cubicBezTo>
                  <a:pt x="42863" y="55922"/>
                  <a:pt x="42751" y="54739"/>
                  <a:pt x="42572" y="53578"/>
                </a:cubicBezTo>
                <a:lnTo>
                  <a:pt x="71527" y="37482"/>
                </a:lnTo>
                <a:cubicBezTo>
                  <a:pt x="75300" y="40831"/>
                  <a:pt x="80278" y="42863"/>
                  <a:pt x="85725" y="42863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3" name="Text 11"/>
          <p:cNvSpPr/>
          <p:nvPr/>
        </p:nvSpPr>
        <p:spPr>
          <a:xfrm>
            <a:off x="800100" y="256222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分享按钮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59163" y="1300163"/>
            <a:ext cx="3676650" cy="1914525"/>
          </a:xfrm>
          <a:custGeom>
            <a:avLst/>
            <a:gdLst/>
            <a:ahLst/>
            <a:cxnLst/>
            <a:rect l="l" t="t" r="r" b="b"/>
            <a:pathLst>
              <a:path w="3676650" h="1914525">
                <a:moveTo>
                  <a:pt x="114297" y="0"/>
                </a:moveTo>
                <a:lnTo>
                  <a:pt x="3562353" y="0"/>
                </a:lnTo>
                <a:cubicBezTo>
                  <a:pt x="3625435" y="0"/>
                  <a:pt x="3676650" y="51215"/>
                  <a:pt x="3676650" y="114297"/>
                </a:cubicBezTo>
                <a:lnTo>
                  <a:pt x="3676650" y="1800228"/>
                </a:lnTo>
                <a:cubicBezTo>
                  <a:pt x="3676650" y="1863310"/>
                  <a:pt x="3625435" y="1914525"/>
                  <a:pt x="3562353" y="1914525"/>
                </a:cubicBezTo>
                <a:lnTo>
                  <a:pt x="114297" y="1914525"/>
                </a:lnTo>
                <a:cubicBezTo>
                  <a:pt x="51215" y="1914525"/>
                  <a:pt x="0" y="1863310"/>
                  <a:pt x="0" y="180022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454426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16" name="Shape 14"/>
          <p:cNvSpPr/>
          <p:nvPr/>
        </p:nvSpPr>
        <p:spPr>
          <a:xfrm>
            <a:off x="4559201" y="16097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28575" y="28575"/>
                </a:moveTo>
                <a:cubicBezTo>
                  <a:pt x="28575" y="18068"/>
                  <a:pt x="37118" y="9525"/>
                  <a:pt x="47625" y="9525"/>
                </a:cubicBezTo>
                <a:lnTo>
                  <a:pt x="142875" y="9525"/>
                </a:lnTo>
                <a:cubicBezTo>
                  <a:pt x="153382" y="9525"/>
                  <a:pt x="161925" y="18068"/>
                  <a:pt x="161925" y="28575"/>
                </a:cubicBezTo>
                <a:lnTo>
                  <a:pt x="161925" y="104775"/>
                </a:lnTo>
                <a:cubicBezTo>
                  <a:pt x="161925" y="115282"/>
                  <a:pt x="153382" y="123825"/>
                  <a:pt x="142875" y="123825"/>
                </a:cubicBezTo>
                <a:lnTo>
                  <a:pt x="47625" y="123825"/>
                </a:lnTo>
                <a:cubicBezTo>
                  <a:pt x="37118" y="123825"/>
                  <a:pt x="28575" y="115282"/>
                  <a:pt x="28575" y="104775"/>
                </a:cubicBezTo>
                <a:lnTo>
                  <a:pt x="28575" y="28575"/>
                </a:lnTo>
                <a:close/>
                <a:moveTo>
                  <a:pt x="7144" y="38100"/>
                </a:moveTo>
                <a:cubicBezTo>
                  <a:pt x="11103" y="38100"/>
                  <a:pt x="14288" y="41285"/>
                  <a:pt x="14288" y="45244"/>
                </a:cubicBezTo>
                <a:lnTo>
                  <a:pt x="14288" y="133350"/>
                </a:lnTo>
                <a:cubicBezTo>
                  <a:pt x="14288" y="135969"/>
                  <a:pt x="16431" y="138113"/>
                  <a:pt x="19050" y="138113"/>
                </a:cubicBezTo>
                <a:lnTo>
                  <a:pt x="126206" y="138113"/>
                </a:lnTo>
                <a:cubicBezTo>
                  <a:pt x="130165" y="138113"/>
                  <a:pt x="133350" y="141297"/>
                  <a:pt x="133350" y="145256"/>
                </a:cubicBezTo>
                <a:cubicBezTo>
                  <a:pt x="133350" y="149215"/>
                  <a:pt x="130165" y="152400"/>
                  <a:pt x="126206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45244"/>
                </a:lnTo>
                <a:cubicBezTo>
                  <a:pt x="0" y="41285"/>
                  <a:pt x="3185" y="38100"/>
                  <a:pt x="7144" y="38100"/>
                </a:cubicBezTo>
                <a:close/>
                <a:moveTo>
                  <a:pt x="57150" y="47625"/>
                </a:moveTo>
                <a:cubicBezTo>
                  <a:pt x="62407" y="47625"/>
                  <a:pt x="66675" y="43357"/>
                  <a:pt x="66675" y="38100"/>
                </a:cubicBezTo>
                <a:cubicBezTo>
                  <a:pt x="66675" y="32843"/>
                  <a:pt x="62407" y="28575"/>
                  <a:pt x="57150" y="28575"/>
                </a:cubicBezTo>
                <a:cubicBezTo>
                  <a:pt x="51893" y="28575"/>
                  <a:pt x="47625" y="32843"/>
                  <a:pt x="47625" y="38100"/>
                </a:cubicBezTo>
                <a:cubicBezTo>
                  <a:pt x="47625" y="43357"/>
                  <a:pt x="51893" y="47625"/>
                  <a:pt x="57150" y="47625"/>
                </a:cubicBezTo>
                <a:close/>
                <a:moveTo>
                  <a:pt x="115639" y="51048"/>
                </a:moveTo>
                <a:cubicBezTo>
                  <a:pt x="114330" y="48935"/>
                  <a:pt x="112038" y="47625"/>
                  <a:pt x="109537" y="47625"/>
                </a:cubicBezTo>
                <a:cubicBezTo>
                  <a:pt x="107037" y="47625"/>
                  <a:pt x="104745" y="48935"/>
                  <a:pt x="103436" y="51048"/>
                </a:cubicBezTo>
                <a:lnTo>
                  <a:pt x="86678" y="78462"/>
                </a:lnTo>
                <a:lnTo>
                  <a:pt x="79385" y="69354"/>
                </a:lnTo>
                <a:cubicBezTo>
                  <a:pt x="78016" y="67657"/>
                  <a:pt x="75992" y="66675"/>
                  <a:pt x="73819" y="66675"/>
                </a:cubicBezTo>
                <a:cubicBezTo>
                  <a:pt x="71646" y="66675"/>
                  <a:pt x="69592" y="67657"/>
                  <a:pt x="68253" y="69354"/>
                </a:cubicBezTo>
                <a:lnTo>
                  <a:pt x="49203" y="93166"/>
                </a:lnTo>
                <a:cubicBezTo>
                  <a:pt x="47476" y="95310"/>
                  <a:pt x="47149" y="98256"/>
                  <a:pt x="48339" y="100727"/>
                </a:cubicBezTo>
                <a:cubicBezTo>
                  <a:pt x="49530" y="103197"/>
                  <a:pt x="52030" y="104775"/>
                  <a:pt x="54769" y="104775"/>
                </a:cubicBezTo>
                <a:lnTo>
                  <a:pt x="135731" y="104775"/>
                </a:lnTo>
                <a:cubicBezTo>
                  <a:pt x="138321" y="104775"/>
                  <a:pt x="140702" y="103376"/>
                  <a:pt x="141952" y="101114"/>
                </a:cubicBezTo>
                <a:cubicBezTo>
                  <a:pt x="143202" y="98852"/>
                  <a:pt x="143173" y="96113"/>
                  <a:pt x="141803" y="93881"/>
                </a:cubicBezTo>
                <a:lnTo>
                  <a:pt x="115610" y="51018"/>
                </a:ln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17" name="Text 15"/>
          <p:cNvSpPr/>
          <p:nvPr/>
        </p:nvSpPr>
        <p:spPr>
          <a:xfrm>
            <a:off x="4949726" y="15525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商品图片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475857" y="20669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14288" y="7144"/>
                </a:moveTo>
                <a:cubicBezTo>
                  <a:pt x="6407" y="7144"/>
                  <a:pt x="0" y="13551"/>
                  <a:pt x="0" y="21431"/>
                </a:cubicBezTo>
                <a:lnTo>
                  <a:pt x="0" y="92869"/>
                </a:lnTo>
                <a:cubicBezTo>
                  <a:pt x="0" y="100749"/>
                  <a:pt x="6407" y="107156"/>
                  <a:pt x="14288" y="107156"/>
                </a:cubicBezTo>
                <a:lnTo>
                  <a:pt x="85725" y="107156"/>
                </a:lnTo>
                <a:cubicBezTo>
                  <a:pt x="93605" y="107156"/>
                  <a:pt x="100013" y="100749"/>
                  <a:pt x="100013" y="92869"/>
                </a:cubicBezTo>
                <a:lnTo>
                  <a:pt x="100013" y="21431"/>
                </a:lnTo>
                <a:cubicBezTo>
                  <a:pt x="100013" y="13551"/>
                  <a:pt x="93605" y="7144"/>
                  <a:pt x="85725" y="7144"/>
                </a:cubicBezTo>
                <a:lnTo>
                  <a:pt x="14288" y="7144"/>
                </a:lnTo>
                <a:close/>
                <a:moveTo>
                  <a:pt x="28575" y="25003"/>
                </a:moveTo>
                <a:cubicBezTo>
                  <a:pt x="34489" y="25003"/>
                  <a:pt x="39291" y="29805"/>
                  <a:pt x="39291" y="35719"/>
                </a:cubicBezTo>
                <a:cubicBezTo>
                  <a:pt x="39291" y="41633"/>
                  <a:pt x="34489" y="46434"/>
                  <a:pt x="28575" y="46434"/>
                </a:cubicBezTo>
                <a:cubicBezTo>
                  <a:pt x="22661" y="46434"/>
                  <a:pt x="17859" y="41633"/>
                  <a:pt x="17859" y="35719"/>
                </a:cubicBezTo>
                <a:cubicBezTo>
                  <a:pt x="17859" y="29805"/>
                  <a:pt x="22661" y="25003"/>
                  <a:pt x="28575" y="25003"/>
                </a:cubicBezTo>
                <a:close/>
                <a:moveTo>
                  <a:pt x="60722" y="50006"/>
                </a:moveTo>
                <a:cubicBezTo>
                  <a:pt x="62597" y="50006"/>
                  <a:pt x="64316" y="50989"/>
                  <a:pt x="65298" y="52574"/>
                </a:cubicBezTo>
                <a:lnTo>
                  <a:pt x="84944" y="84720"/>
                </a:lnTo>
                <a:cubicBezTo>
                  <a:pt x="85948" y="86372"/>
                  <a:pt x="85993" y="88449"/>
                  <a:pt x="85055" y="90145"/>
                </a:cubicBezTo>
                <a:cubicBezTo>
                  <a:pt x="84118" y="91842"/>
                  <a:pt x="82309" y="92869"/>
                  <a:pt x="80367" y="92869"/>
                </a:cubicBezTo>
                <a:lnTo>
                  <a:pt x="19645" y="92869"/>
                </a:lnTo>
                <a:cubicBezTo>
                  <a:pt x="17658" y="92869"/>
                  <a:pt x="15806" y="91753"/>
                  <a:pt x="14890" y="89989"/>
                </a:cubicBezTo>
                <a:cubicBezTo>
                  <a:pt x="13975" y="88225"/>
                  <a:pt x="14109" y="86082"/>
                  <a:pt x="15247" y="84453"/>
                </a:cubicBezTo>
                <a:lnTo>
                  <a:pt x="27749" y="66593"/>
                </a:lnTo>
                <a:cubicBezTo>
                  <a:pt x="28754" y="65164"/>
                  <a:pt x="30383" y="64316"/>
                  <a:pt x="32147" y="64316"/>
                </a:cubicBezTo>
                <a:cubicBezTo>
                  <a:pt x="33910" y="64316"/>
                  <a:pt x="35540" y="65164"/>
                  <a:pt x="36545" y="66593"/>
                </a:cubicBezTo>
                <a:lnTo>
                  <a:pt x="42438" y="75032"/>
                </a:lnTo>
                <a:lnTo>
                  <a:pt x="56145" y="52596"/>
                </a:lnTo>
                <a:cubicBezTo>
                  <a:pt x="57128" y="51011"/>
                  <a:pt x="58847" y="50029"/>
                  <a:pt x="60722" y="50029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9" name="Text 17"/>
          <p:cNvSpPr/>
          <p:nvPr/>
        </p:nvSpPr>
        <p:spPr>
          <a:xfrm>
            <a:off x="4673501" y="202882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轮播展示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475857" y="23336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28575" y="8930"/>
                </a:moveTo>
                <a:cubicBezTo>
                  <a:pt x="28575" y="3996"/>
                  <a:pt x="32571" y="0"/>
                  <a:pt x="37505" y="0"/>
                </a:cubicBezTo>
                <a:cubicBezTo>
                  <a:pt x="42438" y="0"/>
                  <a:pt x="46434" y="3996"/>
                  <a:pt x="46434" y="8930"/>
                </a:cubicBezTo>
                <a:lnTo>
                  <a:pt x="46434" y="42014"/>
                </a:lnTo>
                <a:cubicBezTo>
                  <a:pt x="48332" y="40318"/>
                  <a:pt x="50832" y="39291"/>
                  <a:pt x="53578" y="39291"/>
                </a:cubicBezTo>
                <a:cubicBezTo>
                  <a:pt x="58177" y="39291"/>
                  <a:pt x="62106" y="42193"/>
                  <a:pt x="63624" y="46256"/>
                </a:cubicBezTo>
                <a:cubicBezTo>
                  <a:pt x="65589" y="44180"/>
                  <a:pt x="68357" y="42863"/>
                  <a:pt x="71438" y="42863"/>
                </a:cubicBezTo>
                <a:cubicBezTo>
                  <a:pt x="77086" y="42863"/>
                  <a:pt x="81707" y="47216"/>
                  <a:pt x="82131" y="52752"/>
                </a:cubicBezTo>
                <a:cubicBezTo>
                  <a:pt x="84028" y="51033"/>
                  <a:pt x="86551" y="50006"/>
                  <a:pt x="89297" y="50006"/>
                </a:cubicBezTo>
                <a:cubicBezTo>
                  <a:pt x="95213" y="50006"/>
                  <a:pt x="100013" y="54806"/>
                  <a:pt x="100013" y="60722"/>
                </a:cubicBezTo>
                <a:lnTo>
                  <a:pt x="100013" y="85725"/>
                </a:lnTo>
                <a:cubicBezTo>
                  <a:pt x="100013" y="101508"/>
                  <a:pt x="87221" y="114300"/>
                  <a:pt x="71438" y="114300"/>
                </a:cubicBezTo>
                <a:lnTo>
                  <a:pt x="52395" y="114300"/>
                </a:lnTo>
                <a:cubicBezTo>
                  <a:pt x="51279" y="114300"/>
                  <a:pt x="50185" y="114233"/>
                  <a:pt x="49113" y="114077"/>
                </a:cubicBezTo>
                <a:cubicBezTo>
                  <a:pt x="36768" y="112827"/>
                  <a:pt x="25405" y="106487"/>
                  <a:pt x="17859" y="96441"/>
                </a:cubicBezTo>
                <a:lnTo>
                  <a:pt x="1786" y="75009"/>
                </a:lnTo>
                <a:cubicBezTo>
                  <a:pt x="-1183" y="71058"/>
                  <a:pt x="-380" y="65477"/>
                  <a:pt x="3572" y="62508"/>
                </a:cubicBezTo>
                <a:cubicBezTo>
                  <a:pt x="7523" y="59539"/>
                  <a:pt x="13104" y="60342"/>
                  <a:pt x="16073" y="64294"/>
                </a:cubicBezTo>
                <a:lnTo>
                  <a:pt x="28575" y="80970"/>
                </a:lnTo>
                <a:lnTo>
                  <a:pt x="28575" y="8930"/>
                </a:lnTo>
                <a:close/>
                <a:moveTo>
                  <a:pt x="53578" y="67866"/>
                </a:moveTo>
                <a:cubicBezTo>
                  <a:pt x="53578" y="65901"/>
                  <a:pt x="51971" y="64294"/>
                  <a:pt x="50006" y="64294"/>
                </a:cubicBezTo>
                <a:cubicBezTo>
                  <a:pt x="48042" y="64294"/>
                  <a:pt x="46434" y="65901"/>
                  <a:pt x="46434" y="67866"/>
                </a:cubicBezTo>
                <a:lnTo>
                  <a:pt x="46434" y="89297"/>
                </a:lnTo>
                <a:cubicBezTo>
                  <a:pt x="46434" y="91261"/>
                  <a:pt x="48042" y="92869"/>
                  <a:pt x="50006" y="92869"/>
                </a:cubicBezTo>
                <a:cubicBezTo>
                  <a:pt x="51971" y="92869"/>
                  <a:pt x="53578" y="91261"/>
                  <a:pt x="53578" y="89297"/>
                </a:cubicBezTo>
                <a:lnTo>
                  <a:pt x="53578" y="67866"/>
                </a:lnTo>
                <a:close/>
                <a:moveTo>
                  <a:pt x="64294" y="64294"/>
                </a:moveTo>
                <a:cubicBezTo>
                  <a:pt x="62329" y="64294"/>
                  <a:pt x="60722" y="65901"/>
                  <a:pt x="60722" y="67866"/>
                </a:cubicBezTo>
                <a:lnTo>
                  <a:pt x="60722" y="89297"/>
                </a:lnTo>
                <a:cubicBezTo>
                  <a:pt x="60722" y="91261"/>
                  <a:pt x="62329" y="92869"/>
                  <a:pt x="64294" y="92869"/>
                </a:cubicBezTo>
                <a:cubicBezTo>
                  <a:pt x="66258" y="92869"/>
                  <a:pt x="67866" y="91261"/>
                  <a:pt x="67866" y="89297"/>
                </a:cubicBezTo>
                <a:lnTo>
                  <a:pt x="67866" y="67866"/>
                </a:lnTo>
                <a:cubicBezTo>
                  <a:pt x="67866" y="65901"/>
                  <a:pt x="66258" y="64294"/>
                  <a:pt x="64294" y="64294"/>
                </a:cubicBezTo>
                <a:close/>
                <a:moveTo>
                  <a:pt x="82153" y="67866"/>
                </a:moveTo>
                <a:cubicBezTo>
                  <a:pt x="82153" y="65901"/>
                  <a:pt x="80546" y="64294"/>
                  <a:pt x="78581" y="64294"/>
                </a:cubicBezTo>
                <a:cubicBezTo>
                  <a:pt x="76617" y="64294"/>
                  <a:pt x="75009" y="65901"/>
                  <a:pt x="75009" y="67866"/>
                </a:cubicBezTo>
                <a:lnTo>
                  <a:pt x="75009" y="89297"/>
                </a:lnTo>
                <a:cubicBezTo>
                  <a:pt x="75009" y="91261"/>
                  <a:pt x="76617" y="92869"/>
                  <a:pt x="78581" y="92869"/>
                </a:cubicBezTo>
                <a:cubicBezTo>
                  <a:pt x="80546" y="92869"/>
                  <a:pt x="82153" y="91261"/>
                  <a:pt x="82153" y="89297"/>
                </a:cubicBezTo>
                <a:lnTo>
                  <a:pt x="82153" y="67866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1" name="Text 19"/>
          <p:cNvSpPr/>
          <p:nvPr/>
        </p:nvSpPr>
        <p:spPr>
          <a:xfrm>
            <a:off x="4673501" y="2295525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左右滑动切换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75857" y="26003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7144" y="7144"/>
                </a:moveTo>
                <a:cubicBezTo>
                  <a:pt x="3192" y="7144"/>
                  <a:pt x="0" y="10336"/>
                  <a:pt x="0" y="14288"/>
                </a:cubicBezTo>
                <a:lnTo>
                  <a:pt x="0" y="35719"/>
                </a:lnTo>
                <a:cubicBezTo>
                  <a:pt x="0" y="39670"/>
                  <a:pt x="3192" y="42863"/>
                  <a:pt x="7144" y="42863"/>
                </a:cubicBezTo>
                <a:cubicBezTo>
                  <a:pt x="11095" y="42863"/>
                  <a:pt x="14288" y="39670"/>
                  <a:pt x="14288" y="35719"/>
                </a:cubicBezTo>
                <a:lnTo>
                  <a:pt x="14288" y="21431"/>
                </a:lnTo>
                <a:lnTo>
                  <a:pt x="28575" y="21431"/>
                </a:lnTo>
                <a:cubicBezTo>
                  <a:pt x="32526" y="21431"/>
                  <a:pt x="35719" y="18239"/>
                  <a:pt x="35719" y="14288"/>
                </a:cubicBezTo>
                <a:cubicBezTo>
                  <a:pt x="35719" y="10336"/>
                  <a:pt x="32526" y="7144"/>
                  <a:pt x="28575" y="7144"/>
                </a:cubicBezTo>
                <a:lnTo>
                  <a:pt x="7144" y="7144"/>
                </a:lnTo>
                <a:close/>
                <a:moveTo>
                  <a:pt x="14288" y="78581"/>
                </a:moveTo>
                <a:cubicBezTo>
                  <a:pt x="14288" y="74630"/>
                  <a:pt x="11095" y="71438"/>
                  <a:pt x="7144" y="71438"/>
                </a:cubicBezTo>
                <a:cubicBezTo>
                  <a:pt x="3192" y="71438"/>
                  <a:pt x="0" y="74630"/>
                  <a:pt x="0" y="78581"/>
                </a:cubicBezTo>
                <a:lnTo>
                  <a:pt x="0" y="100013"/>
                </a:lnTo>
                <a:cubicBezTo>
                  <a:pt x="0" y="103964"/>
                  <a:pt x="3192" y="107156"/>
                  <a:pt x="7144" y="107156"/>
                </a:cubicBezTo>
                <a:lnTo>
                  <a:pt x="28575" y="107156"/>
                </a:lnTo>
                <a:cubicBezTo>
                  <a:pt x="32526" y="107156"/>
                  <a:pt x="35719" y="103964"/>
                  <a:pt x="35719" y="100013"/>
                </a:cubicBezTo>
                <a:cubicBezTo>
                  <a:pt x="35719" y="96061"/>
                  <a:pt x="32526" y="92869"/>
                  <a:pt x="28575" y="92869"/>
                </a:cubicBezTo>
                <a:lnTo>
                  <a:pt x="14288" y="92869"/>
                </a:lnTo>
                <a:lnTo>
                  <a:pt x="14288" y="78581"/>
                </a:lnTo>
                <a:close/>
                <a:moveTo>
                  <a:pt x="71438" y="7144"/>
                </a:moveTo>
                <a:cubicBezTo>
                  <a:pt x="67486" y="7144"/>
                  <a:pt x="64294" y="10336"/>
                  <a:pt x="64294" y="14288"/>
                </a:cubicBezTo>
                <a:cubicBezTo>
                  <a:pt x="64294" y="18239"/>
                  <a:pt x="67486" y="21431"/>
                  <a:pt x="71438" y="21431"/>
                </a:cubicBezTo>
                <a:lnTo>
                  <a:pt x="85725" y="21431"/>
                </a:lnTo>
                <a:lnTo>
                  <a:pt x="85725" y="35719"/>
                </a:lnTo>
                <a:cubicBezTo>
                  <a:pt x="85725" y="39670"/>
                  <a:pt x="88917" y="42863"/>
                  <a:pt x="92869" y="42863"/>
                </a:cubicBezTo>
                <a:cubicBezTo>
                  <a:pt x="96820" y="42863"/>
                  <a:pt x="100013" y="39670"/>
                  <a:pt x="100013" y="35719"/>
                </a:cubicBezTo>
                <a:lnTo>
                  <a:pt x="100013" y="14288"/>
                </a:lnTo>
                <a:cubicBezTo>
                  <a:pt x="100013" y="10336"/>
                  <a:pt x="96820" y="7144"/>
                  <a:pt x="92869" y="7144"/>
                </a:cubicBezTo>
                <a:lnTo>
                  <a:pt x="71438" y="7144"/>
                </a:lnTo>
                <a:close/>
                <a:moveTo>
                  <a:pt x="100013" y="78581"/>
                </a:moveTo>
                <a:cubicBezTo>
                  <a:pt x="100013" y="74630"/>
                  <a:pt x="96820" y="71438"/>
                  <a:pt x="92869" y="71438"/>
                </a:cubicBezTo>
                <a:cubicBezTo>
                  <a:pt x="88917" y="71438"/>
                  <a:pt x="85725" y="74630"/>
                  <a:pt x="85725" y="78581"/>
                </a:cubicBezTo>
                <a:lnTo>
                  <a:pt x="85725" y="92869"/>
                </a:lnTo>
                <a:lnTo>
                  <a:pt x="71438" y="92869"/>
                </a:lnTo>
                <a:cubicBezTo>
                  <a:pt x="67486" y="92869"/>
                  <a:pt x="64294" y="96061"/>
                  <a:pt x="64294" y="100013"/>
                </a:cubicBezTo>
                <a:cubicBezTo>
                  <a:pt x="64294" y="103964"/>
                  <a:pt x="67486" y="107156"/>
                  <a:pt x="71438" y="107156"/>
                </a:cubicBezTo>
                <a:lnTo>
                  <a:pt x="92869" y="107156"/>
                </a:lnTo>
                <a:cubicBezTo>
                  <a:pt x="96820" y="107156"/>
                  <a:pt x="100013" y="103964"/>
                  <a:pt x="100013" y="100013"/>
                </a:cubicBezTo>
                <a:lnTo>
                  <a:pt x="100013" y="78581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3" name="Text 21"/>
          <p:cNvSpPr/>
          <p:nvPr/>
        </p:nvSpPr>
        <p:spPr>
          <a:xfrm>
            <a:off x="4673501" y="2562225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点击查看大图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32713" y="1300163"/>
            <a:ext cx="3676650" cy="1914525"/>
          </a:xfrm>
          <a:custGeom>
            <a:avLst/>
            <a:gdLst/>
            <a:ahLst/>
            <a:cxnLst/>
            <a:rect l="l" t="t" r="r" b="b"/>
            <a:pathLst>
              <a:path w="3676650" h="1914525">
                <a:moveTo>
                  <a:pt x="114297" y="0"/>
                </a:moveTo>
                <a:lnTo>
                  <a:pt x="3562353" y="0"/>
                </a:lnTo>
                <a:cubicBezTo>
                  <a:pt x="3625435" y="0"/>
                  <a:pt x="3676650" y="51215"/>
                  <a:pt x="3676650" y="114297"/>
                </a:cubicBezTo>
                <a:lnTo>
                  <a:pt x="3676650" y="1800228"/>
                </a:lnTo>
                <a:cubicBezTo>
                  <a:pt x="3676650" y="1863310"/>
                  <a:pt x="3625435" y="1914525"/>
                  <a:pt x="3562353" y="1914525"/>
                </a:cubicBezTo>
                <a:lnTo>
                  <a:pt x="114297" y="1914525"/>
                </a:lnTo>
                <a:cubicBezTo>
                  <a:pt x="51215" y="1914525"/>
                  <a:pt x="0" y="1863310"/>
                  <a:pt x="0" y="180022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32797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BEAFE"/>
          </a:solidFill>
          <a:ln/>
        </p:spPr>
      </p:sp>
      <p:sp>
        <p:nvSpPr>
          <p:cNvPr id="26" name="Shape 24"/>
          <p:cNvSpPr/>
          <p:nvPr/>
        </p:nvSpPr>
        <p:spPr>
          <a:xfrm>
            <a:off x="8442275" y="16097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27" name="Text 25"/>
          <p:cNvSpPr/>
          <p:nvPr/>
        </p:nvSpPr>
        <p:spPr>
          <a:xfrm>
            <a:off x="8823275" y="15525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商品信息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356550" y="2066925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16721" y="10425"/>
                </a:moveTo>
                <a:cubicBezTo>
                  <a:pt x="14578" y="7099"/>
                  <a:pt x="10158" y="6139"/>
                  <a:pt x="6854" y="8282"/>
                </a:cubicBezTo>
                <a:cubicBezTo>
                  <a:pt x="3550" y="10425"/>
                  <a:pt x="2567" y="14823"/>
                  <a:pt x="4710" y="18150"/>
                </a:cubicBezTo>
                <a:lnTo>
                  <a:pt x="32080" y="60722"/>
                </a:lnTo>
                <a:lnTo>
                  <a:pt x="19645" y="60722"/>
                </a:lnTo>
                <a:cubicBezTo>
                  <a:pt x="16676" y="60722"/>
                  <a:pt x="14288" y="63111"/>
                  <a:pt x="14288" y="66080"/>
                </a:cubicBezTo>
                <a:cubicBezTo>
                  <a:pt x="14288" y="69049"/>
                  <a:pt x="16676" y="71438"/>
                  <a:pt x="19645" y="71438"/>
                </a:cubicBezTo>
                <a:lnTo>
                  <a:pt x="35719" y="71438"/>
                </a:lnTo>
                <a:lnTo>
                  <a:pt x="35719" y="78581"/>
                </a:lnTo>
                <a:lnTo>
                  <a:pt x="19645" y="78581"/>
                </a:lnTo>
                <a:cubicBezTo>
                  <a:pt x="16676" y="78581"/>
                  <a:pt x="14288" y="80970"/>
                  <a:pt x="14288" y="83939"/>
                </a:cubicBezTo>
                <a:cubicBezTo>
                  <a:pt x="14288" y="86908"/>
                  <a:pt x="16676" y="89297"/>
                  <a:pt x="19645" y="89297"/>
                </a:cubicBezTo>
                <a:lnTo>
                  <a:pt x="35719" y="89297"/>
                </a:lnTo>
                <a:lnTo>
                  <a:pt x="35719" y="100013"/>
                </a:lnTo>
                <a:cubicBezTo>
                  <a:pt x="35719" y="103964"/>
                  <a:pt x="38911" y="107156"/>
                  <a:pt x="42863" y="107156"/>
                </a:cubicBezTo>
                <a:cubicBezTo>
                  <a:pt x="46814" y="107156"/>
                  <a:pt x="50006" y="103964"/>
                  <a:pt x="50006" y="100013"/>
                </a:cubicBezTo>
                <a:lnTo>
                  <a:pt x="50006" y="89297"/>
                </a:lnTo>
                <a:lnTo>
                  <a:pt x="66080" y="89297"/>
                </a:lnTo>
                <a:cubicBezTo>
                  <a:pt x="69049" y="89297"/>
                  <a:pt x="71438" y="86908"/>
                  <a:pt x="71438" y="83939"/>
                </a:cubicBezTo>
                <a:cubicBezTo>
                  <a:pt x="71438" y="80970"/>
                  <a:pt x="69049" y="78581"/>
                  <a:pt x="66080" y="78581"/>
                </a:cubicBezTo>
                <a:lnTo>
                  <a:pt x="50006" y="78581"/>
                </a:lnTo>
                <a:lnTo>
                  <a:pt x="50006" y="71438"/>
                </a:lnTo>
                <a:lnTo>
                  <a:pt x="66080" y="71438"/>
                </a:lnTo>
                <a:cubicBezTo>
                  <a:pt x="69049" y="71438"/>
                  <a:pt x="71438" y="69049"/>
                  <a:pt x="71438" y="66080"/>
                </a:cubicBezTo>
                <a:cubicBezTo>
                  <a:pt x="71438" y="63111"/>
                  <a:pt x="69049" y="60722"/>
                  <a:pt x="66080" y="60722"/>
                </a:cubicBezTo>
                <a:lnTo>
                  <a:pt x="53645" y="60722"/>
                </a:lnTo>
                <a:lnTo>
                  <a:pt x="81015" y="18150"/>
                </a:lnTo>
                <a:cubicBezTo>
                  <a:pt x="83158" y="14823"/>
                  <a:pt x="82198" y="10403"/>
                  <a:pt x="78871" y="8282"/>
                </a:cubicBezTo>
                <a:cubicBezTo>
                  <a:pt x="75545" y="6161"/>
                  <a:pt x="71125" y="7099"/>
                  <a:pt x="69004" y="10425"/>
                </a:cubicBezTo>
                <a:lnTo>
                  <a:pt x="42863" y="51078"/>
                </a:lnTo>
                <a:lnTo>
                  <a:pt x="16721" y="10425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9" name="Text 27"/>
          <p:cNvSpPr/>
          <p:nvPr/>
        </p:nvSpPr>
        <p:spPr>
          <a:xfrm>
            <a:off x="8547050" y="202882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商品价格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342263" y="23336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7255" y="21431"/>
                </a:moveTo>
                <a:lnTo>
                  <a:pt x="7255" y="54806"/>
                </a:lnTo>
                <a:cubicBezTo>
                  <a:pt x="7255" y="58601"/>
                  <a:pt x="8751" y="62240"/>
                  <a:pt x="11430" y="64919"/>
                </a:cubicBezTo>
                <a:lnTo>
                  <a:pt x="54293" y="107781"/>
                </a:lnTo>
                <a:cubicBezTo>
                  <a:pt x="59874" y="113362"/>
                  <a:pt x="68915" y="113362"/>
                  <a:pt x="74496" y="107781"/>
                </a:cubicBezTo>
                <a:lnTo>
                  <a:pt x="107871" y="74407"/>
                </a:lnTo>
                <a:cubicBezTo>
                  <a:pt x="113452" y="68826"/>
                  <a:pt x="113452" y="59784"/>
                  <a:pt x="107871" y="54203"/>
                </a:cubicBezTo>
                <a:lnTo>
                  <a:pt x="65008" y="11341"/>
                </a:lnTo>
                <a:cubicBezTo>
                  <a:pt x="62329" y="8639"/>
                  <a:pt x="58713" y="7144"/>
                  <a:pt x="54918" y="7144"/>
                </a:cubicBezTo>
                <a:lnTo>
                  <a:pt x="21543" y="7144"/>
                </a:lnTo>
                <a:cubicBezTo>
                  <a:pt x="13662" y="7144"/>
                  <a:pt x="7255" y="13551"/>
                  <a:pt x="7255" y="21431"/>
                </a:cubicBezTo>
                <a:close/>
                <a:moveTo>
                  <a:pt x="32258" y="25003"/>
                </a:moveTo>
                <a:cubicBezTo>
                  <a:pt x="36201" y="25003"/>
                  <a:pt x="39402" y="28204"/>
                  <a:pt x="39402" y="32147"/>
                </a:cubicBezTo>
                <a:cubicBezTo>
                  <a:pt x="39402" y="36090"/>
                  <a:pt x="36201" y="39291"/>
                  <a:pt x="32258" y="39291"/>
                </a:cubicBezTo>
                <a:cubicBezTo>
                  <a:pt x="28316" y="39291"/>
                  <a:pt x="25115" y="36090"/>
                  <a:pt x="25115" y="32147"/>
                </a:cubicBezTo>
                <a:cubicBezTo>
                  <a:pt x="25115" y="28204"/>
                  <a:pt x="28316" y="25003"/>
                  <a:pt x="32258" y="25003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1" name="Text 29"/>
          <p:cNvSpPr/>
          <p:nvPr/>
        </p:nvSpPr>
        <p:spPr>
          <a:xfrm>
            <a:off x="8547050" y="229552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商品名称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42263" y="26003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7144" y="7144"/>
                </a:moveTo>
                <a:cubicBezTo>
                  <a:pt x="11095" y="7144"/>
                  <a:pt x="14288" y="10336"/>
                  <a:pt x="14288" y="14288"/>
                </a:cubicBezTo>
                <a:lnTo>
                  <a:pt x="14288" y="89297"/>
                </a:lnTo>
                <a:cubicBezTo>
                  <a:pt x="14288" y="91261"/>
                  <a:pt x="15895" y="92869"/>
                  <a:pt x="17859" y="92869"/>
                </a:cubicBezTo>
                <a:lnTo>
                  <a:pt x="107156" y="92869"/>
                </a:lnTo>
                <a:cubicBezTo>
                  <a:pt x="111108" y="92869"/>
                  <a:pt x="114300" y="96061"/>
                  <a:pt x="114300" y="100013"/>
                </a:cubicBezTo>
                <a:cubicBezTo>
                  <a:pt x="114300" y="103964"/>
                  <a:pt x="111108" y="107156"/>
                  <a:pt x="107156" y="107156"/>
                </a:cubicBezTo>
                <a:lnTo>
                  <a:pt x="17859" y="107156"/>
                </a:lnTo>
                <a:cubicBezTo>
                  <a:pt x="7992" y="107156"/>
                  <a:pt x="0" y="99164"/>
                  <a:pt x="0" y="89297"/>
                </a:cubicBezTo>
                <a:lnTo>
                  <a:pt x="0" y="14288"/>
                </a:lnTo>
                <a:cubicBezTo>
                  <a:pt x="0" y="10336"/>
                  <a:pt x="3192" y="7144"/>
                  <a:pt x="7144" y="7144"/>
                </a:cubicBezTo>
                <a:close/>
                <a:moveTo>
                  <a:pt x="28575" y="21431"/>
                </a:moveTo>
                <a:cubicBezTo>
                  <a:pt x="28575" y="17480"/>
                  <a:pt x="31767" y="14288"/>
                  <a:pt x="35719" y="14288"/>
                </a:cubicBezTo>
                <a:lnTo>
                  <a:pt x="78581" y="14288"/>
                </a:lnTo>
                <a:cubicBezTo>
                  <a:pt x="82533" y="14288"/>
                  <a:pt x="85725" y="17480"/>
                  <a:pt x="85725" y="21431"/>
                </a:cubicBezTo>
                <a:cubicBezTo>
                  <a:pt x="85725" y="25383"/>
                  <a:pt x="82533" y="28575"/>
                  <a:pt x="78581" y="28575"/>
                </a:cubicBezTo>
                <a:lnTo>
                  <a:pt x="35719" y="28575"/>
                </a:lnTo>
                <a:cubicBezTo>
                  <a:pt x="31767" y="28575"/>
                  <a:pt x="28575" y="25383"/>
                  <a:pt x="28575" y="21431"/>
                </a:cubicBezTo>
                <a:close/>
                <a:moveTo>
                  <a:pt x="35719" y="39291"/>
                </a:moveTo>
                <a:lnTo>
                  <a:pt x="64294" y="39291"/>
                </a:lnTo>
                <a:cubicBezTo>
                  <a:pt x="68245" y="39291"/>
                  <a:pt x="71438" y="42483"/>
                  <a:pt x="71438" y="46434"/>
                </a:cubicBezTo>
                <a:cubicBezTo>
                  <a:pt x="71438" y="50386"/>
                  <a:pt x="68245" y="53578"/>
                  <a:pt x="64294" y="53578"/>
                </a:cubicBezTo>
                <a:lnTo>
                  <a:pt x="35719" y="53578"/>
                </a:lnTo>
                <a:cubicBezTo>
                  <a:pt x="31767" y="53578"/>
                  <a:pt x="28575" y="50386"/>
                  <a:pt x="28575" y="46434"/>
                </a:cubicBezTo>
                <a:cubicBezTo>
                  <a:pt x="28575" y="42483"/>
                  <a:pt x="31767" y="39291"/>
                  <a:pt x="35719" y="39291"/>
                </a:cubicBezTo>
                <a:close/>
                <a:moveTo>
                  <a:pt x="35719" y="64294"/>
                </a:moveTo>
                <a:lnTo>
                  <a:pt x="92869" y="64294"/>
                </a:lnTo>
                <a:cubicBezTo>
                  <a:pt x="96820" y="64294"/>
                  <a:pt x="100013" y="67486"/>
                  <a:pt x="100013" y="71438"/>
                </a:cubicBezTo>
                <a:cubicBezTo>
                  <a:pt x="100013" y="75389"/>
                  <a:pt x="96820" y="78581"/>
                  <a:pt x="92869" y="78581"/>
                </a:cubicBezTo>
                <a:lnTo>
                  <a:pt x="35719" y="78581"/>
                </a:lnTo>
                <a:cubicBezTo>
                  <a:pt x="31767" y="78581"/>
                  <a:pt x="28575" y="75389"/>
                  <a:pt x="28575" y="71438"/>
                </a:cubicBezTo>
                <a:cubicBezTo>
                  <a:pt x="28575" y="67486"/>
                  <a:pt x="31767" y="64294"/>
                  <a:pt x="35719" y="64294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3" name="Text 31"/>
          <p:cNvSpPr/>
          <p:nvPr/>
        </p:nvSpPr>
        <p:spPr>
          <a:xfrm>
            <a:off x="8547050" y="256222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销量数据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342263" y="286702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3801" y="19444"/>
                </a:moveTo>
                <a:lnTo>
                  <a:pt x="57150" y="24066"/>
                </a:lnTo>
                <a:lnTo>
                  <a:pt x="60499" y="19444"/>
                </a:lnTo>
                <a:cubicBezTo>
                  <a:pt x="66080" y="11720"/>
                  <a:pt x="75054" y="7144"/>
                  <a:pt x="84586" y="7144"/>
                </a:cubicBezTo>
                <a:cubicBezTo>
                  <a:pt x="100995" y="7144"/>
                  <a:pt x="114300" y="20449"/>
                  <a:pt x="114300" y="36857"/>
                </a:cubicBezTo>
                <a:lnTo>
                  <a:pt x="114300" y="37438"/>
                </a:lnTo>
                <a:cubicBezTo>
                  <a:pt x="114300" y="62485"/>
                  <a:pt x="83068" y="91574"/>
                  <a:pt x="66772" y="104009"/>
                </a:cubicBezTo>
                <a:cubicBezTo>
                  <a:pt x="64004" y="106107"/>
                  <a:pt x="60610" y="107156"/>
                  <a:pt x="57150" y="107156"/>
                </a:cubicBezTo>
                <a:cubicBezTo>
                  <a:pt x="53690" y="107156"/>
                  <a:pt x="50274" y="106129"/>
                  <a:pt x="47528" y="104009"/>
                </a:cubicBezTo>
                <a:cubicBezTo>
                  <a:pt x="31232" y="91574"/>
                  <a:pt x="0" y="62485"/>
                  <a:pt x="0" y="37438"/>
                </a:cubicBezTo>
                <a:lnTo>
                  <a:pt x="0" y="36857"/>
                </a:lnTo>
                <a:cubicBezTo>
                  <a:pt x="0" y="20449"/>
                  <a:pt x="13305" y="7144"/>
                  <a:pt x="29714" y="7144"/>
                </a:cubicBezTo>
                <a:cubicBezTo>
                  <a:pt x="39246" y="7144"/>
                  <a:pt x="48220" y="11720"/>
                  <a:pt x="53801" y="19444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5" name="Text 33"/>
          <p:cNvSpPr/>
          <p:nvPr/>
        </p:nvSpPr>
        <p:spPr>
          <a:xfrm>
            <a:off x="8547050" y="282892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收藏按钮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85763" y="3414713"/>
            <a:ext cx="3676650" cy="1647825"/>
          </a:xfrm>
          <a:custGeom>
            <a:avLst/>
            <a:gdLst/>
            <a:ahLst/>
            <a:cxnLst/>
            <a:rect l="l" t="t" r="r" b="b"/>
            <a:pathLst>
              <a:path w="3676650" h="1647825">
                <a:moveTo>
                  <a:pt x="114293" y="0"/>
                </a:moveTo>
                <a:lnTo>
                  <a:pt x="3562357" y="0"/>
                </a:lnTo>
                <a:cubicBezTo>
                  <a:pt x="3625437" y="0"/>
                  <a:pt x="3676650" y="51213"/>
                  <a:pt x="3676650" y="114293"/>
                </a:cubicBezTo>
                <a:lnTo>
                  <a:pt x="3676650" y="1533532"/>
                </a:lnTo>
                <a:cubicBezTo>
                  <a:pt x="3676650" y="1596612"/>
                  <a:pt x="3625437" y="1647825"/>
                  <a:pt x="3562357" y="1647825"/>
                </a:cubicBezTo>
                <a:lnTo>
                  <a:pt x="114293" y="1647825"/>
                </a:lnTo>
                <a:cubicBezTo>
                  <a:pt x="51213" y="1647825"/>
                  <a:pt x="0" y="1596612"/>
                  <a:pt x="0" y="15335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581025" y="36099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38" name="Shape 36"/>
          <p:cNvSpPr/>
          <p:nvPr/>
        </p:nvSpPr>
        <p:spPr>
          <a:xfrm>
            <a:off x="695325" y="37242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8543" y="19050"/>
                  <a:pt x="0" y="27593"/>
                  <a:pt x="0" y="38100"/>
                </a:cubicBez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38100"/>
                </a:lnTo>
                <a:cubicBezTo>
                  <a:pt x="152400" y="27593"/>
                  <a:pt x="143857" y="19050"/>
                  <a:pt x="133350" y="19050"/>
                </a:cubicBezTo>
                <a:lnTo>
                  <a:pt x="19050" y="19050"/>
                </a:lnTo>
                <a:close/>
                <a:moveTo>
                  <a:pt x="47625" y="95250"/>
                </a:moveTo>
                <a:cubicBezTo>
                  <a:pt x="47625" y="100507"/>
                  <a:pt x="43357" y="104775"/>
                  <a:pt x="38100" y="104775"/>
                </a:cubicBezTo>
                <a:cubicBezTo>
                  <a:pt x="32843" y="104775"/>
                  <a:pt x="28575" y="100507"/>
                  <a:pt x="28575" y="95250"/>
                </a:cubicBezTo>
                <a:cubicBezTo>
                  <a:pt x="28575" y="89993"/>
                  <a:pt x="32843" y="85725"/>
                  <a:pt x="38100" y="85725"/>
                </a:cubicBezTo>
                <a:cubicBezTo>
                  <a:pt x="43357" y="85725"/>
                  <a:pt x="47625" y="89993"/>
                  <a:pt x="47625" y="95250"/>
                </a:cubicBezTo>
                <a:close/>
                <a:moveTo>
                  <a:pt x="38100" y="66675"/>
                </a:moveTo>
                <a:cubicBezTo>
                  <a:pt x="32843" y="66675"/>
                  <a:pt x="28575" y="62407"/>
                  <a:pt x="28575" y="57150"/>
                </a:cubicBezTo>
                <a:cubicBezTo>
                  <a:pt x="28575" y="51893"/>
                  <a:pt x="32843" y="47625"/>
                  <a:pt x="38100" y="47625"/>
                </a:cubicBezTo>
                <a:cubicBezTo>
                  <a:pt x="43357" y="47625"/>
                  <a:pt x="47625" y="51893"/>
                  <a:pt x="47625" y="57150"/>
                </a:cubicBezTo>
                <a:cubicBezTo>
                  <a:pt x="47625" y="62407"/>
                  <a:pt x="43357" y="66675"/>
                  <a:pt x="38100" y="66675"/>
                </a:cubicBezTo>
                <a:close/>
                <a:moveTo>
                  <a:pt x="73819" y="50006"/>
                </a:moveTo>
                <a:lnTo>
                  <a:pt x="116681" y="50006"/>
                </a:lnTo>
                <a:cubicBezTo>
                  <a:pt x="120640" y="50006"/>
                  <a:pt x="123825" y="53191"/>
                  <a:pt x="123825" y="57150"/>
                </a:cubicBezTo>
                <a:cubicBezTo>
                  <a:pt x="123825" y="61109"/>
                  <a:pt x="120640" y="64294"/>
                  <a:pt x="116681" y="64294"/>
                </a:cubicBezTo>
                <a:lnTo>
                  <a:pt x="73819" y="64294"/>
                </a:lnTo>
                <a:cubicBezTo>
                  <a:pt x="69860" y="64294"/>
                  <a:pt x="66675" y="61109"/>
                  <a:pt x="66675" y="57150"/>
                </a:cubicBezTo>
                <a:cubicBezTo>
                  <a:pt x="66675" y="53191"/>
                  <a:pt x="69860" y="50006"/>
                  <a:pt x="73819" y="50006"/>
                </a:cubicBezTo>
                <a:close/>
                <a:moveTo>
                  <a:pt x="73819" y="88106"/>
                </a:moveTo>
                <a:lnTo>
                  <a:pt x="116681" y="88106"/>
                </a:lnTo>
                <a:cubicBezTo>
                  <a:pt x="120640" y="88106"/>
                  <a:pt x="123825" y="91291"/>
                  <a:pt x="123825" y="95250"/>
                </a:cubicBezTo>
                <a:cubicBezTo>
                  <a:pt x="123825" y="99209"/>
                  <a:pt x="120640" y="102394"/>
                  <a:pt x="116681" y="102394"/>
                </a:cubicBezTo>
                <a:lnTo>
                  <a:pt x="73819" y="102394"/>
                </a:lnTo>
                <a:cubicBezTo>
                  <a:pt x="69860" y="102394"/>
                  <a:pt x="66675" y="99209"/>
                  <a:pt x="66675" y="95250"/>
                </a:cubicBezTo>
                <a:cubicBezTo>
                  <a:pt x="66675" y="91291"/>
                  <a:pt x="69860" y="88106"/>
                  <a:pt x="73819" y="88106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39" name="Text 37"/>
          <p:cNvSpPr/>
          <p:nvPr/>
        </p:nvSpPr>
        <p:spPr>
          <a:xfrm>
            <a:off x="1076325" y="366712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规格选择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95313" y="41814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4300" y="57150"/>
                </a:moveTo>
                <a:cubicBezTo>
                  <a:pt x="114300" y="57351"/>
                  <a:pt x="114300" y="57552"/>
                  <a:pt x="114300" y="57753"/>
                </a:cubicBezTo>
                <a:cubicBezTo>
                  <a:pt x="114211" y="65901"/>
                  <a:pt x="106799" y="71438"/>
                  <a:pt x="98651" y="71438"/>
                </a:cubicBezTo>
                <a:lnTo>
                  <a:pt x="76795" y="71438"/>
                </a:lnTo>
                <a:cubicBezTo>
                  <a:pt x="70879" y="71438"/>
                  <a:pt x="66080" y="76237"/>
                  <a:pt x="66080" y="82153"/>
                </a:cubicBezTo>
                <a:cubicBezTo>
                  <a:pt x="66080" y="82912"/>
                  <a:pt x="66169" y="83649"/>
                  <a:pt x="66303" y="84363"/>
                </a:cubicBezTo>
                <a:cubicBezTo>
                  <a:pt x="66772" y="86640"/>
                  <a:pt x="67754" y="88828"/>
                  <a:pt x="68714" y="91038"/>
                </a:cubicBezTo>
                <a:cubicBezTo>
                  <a:pt x="70076" y="94119"/>
                  <a:pt x="71415" y="97177"/>
                  <a:pt x="71415" y="100414"/>
                </a:cubicBezTo>
                <a:cubicBezTo>
                  <a:pt x="71415" y="107513"/>
                  <a:pt x="66593" y="113965"/>
                  <a:pt x="59494" y="114255"/>
                </a:cubicBezTo>
                <a:cubicBezTo>
                  <a:pt x="58713" y="114278"/>
                  <a:pt x="57931" y="114300"/>
                  <a:pt x="57128" y="114300"/>
                </a:cubicBezTo>
                <a:cubicBezTo>
                  <a:pt x="25561" y="114300"/>
                  <a:pt x="-22" y="88716"/>
                  <a:pt x="-22" y="57150"/>
                </a:cubicBezTo>
                <a:cubicBezTo>
                  <a:pt x="-22" y="25584"/>
                  <a:pt x="25584" y="0"/>
                  <a:pt x="57150" y="0"/>
                </a:cubicBezTo>
                <a:cubicBezTo>
                  <a:pt x="88716" y="0"/>
                  <a:pt x="114300" y="25584"/>
                  <a:pt x="114300" y="57150"/>
                </a:cubicBezTo>
                <a:close/>
                <a:moveTo>
                  <a:pt x="28575" y="64294"/>
                </a:moveTo>
                <a:cubicBezTo>
                  <a:pt x="28575" y="60351"/>
                  <a:pt x="25374" y="57150"/>
                  <a:pt x="21431" y="57150"/>
                </a:cubicBezTo>
                <a:cubicBezTo>
                  <a:pt x="17489" y="57150"/>
                  <a:pt x="14288" y="60351"/>
                  <a:pt x="14288" y="64294"/>
                </a:cubicBezTo>
                <a:cubicBezTo>
                  <a:pt x="14288" y="68236"/>
                  <a:pt x="17489" y="71438"/>
                  <a:pt x="21431" y="71438"/>
                </a:cubicBezTo>
                <a:cubicBezTo>
                  <a:pt x="25374" y="71438"/>
                  <a:pt x="28575" y="68236"/>
                  <a:pt x="28575" y="64294"/>
                </a:cubicBezTo>
                <a:close/>
                <a:moveTo>
                  <a:pt x="28575" y="42863"/>
                </a:moveTo>
                <a:cubicBezTo>
                  <a:pt x="32518" y="42863"/>
                  <a:pt x="35719" y="39661"/>
                  <a:pt x="35719" y="35719"/>
                </a:cubicBezTo>
                <a:cubicBezTo>
                  <a:pt x="35719" y="31776"/>
                  <a:pt x="32518" y="28575"/>
                  <a:pt x="28575" y="28575"/>
                </a:cubicBezTo>
                <a:cubicBezTo>
                  <a:pt x="24632" y="28575"/>
                  <a:pt x="21431" y="31776"/>
                  <a:pt x="21431" y="35719"/>
                </a:cubicBezTo>
                <a:cubicBezTo>
                  <a:pt x="21431" y="39661"/>
                  <a:pt x="24632" y="42863"/>
                  <a:pt x="28575" y="42863"/>
                </a:cubicBezTo>
                <a:close/>
                <a:moveTo>
                  <a:pt x="64294" y="21431"/>
                </a:moveTo>
                <a:cubicBezTo>
                  <a:pt x="64294" y="17489"/>
                  <a:pt x="61093" y="14288"/>
                  <a:pt x="57150" y="14288"/>
                </a:cubicBezTo>
                <a:cubicBezTo>
                  <a:pt x="53207" y="14288"/>
                  <a:pt x="50006" y="17489"/>
                  <a:pt x="50006" y="21431"/>
                </a:cubicBezTo>
                <a:cubicBezTo>
                  <a:pt x="50006" y="25374"/>
                  <a:pt x="53207" y="28575"/>
                  <a:pt x="57150" y="28575"/>
                </a:cubicBezTo>
                <a:cubicBezTo>
                  <a:pt x="61093" y="28575"/>
                  <a:pt x="64294" y="25374"/>
                  <a:pt x="64294" y="21431"/>
                </a:cubicBezTo>
                <a:close/>
                <a:moveTo>
                  <a:pt x="85725" y="42863"/>
                </a:moveTo>
                <a:cubicBezTo>
                  <a:pt x="89668" y="42863"/>
                  <a:pt x="92869" y="39661"/>
                  <a:pt x="92869" y="35719"/>
                </a:cubicBezTo>
                <a:cubicBezTo>
                  <a:pt x="92869" y="31776"/>
                  <a:pt x="89668" y="28575"/>
                  <a:pt x="85725" y="28575"/>
                </a:cubicBezTo>
                <a:cubicBezTo>
                  <a:pt x="81782" y="28575"/>
                  <a:pt x="78581" y="31776"/>
                  <a:pt x="78581" y="35719"/>
                </a:cubicBezTo>
                <a:cubicBezTo>
                  <a:pt x="78581" y="39661"/>
                  <a:pt x="81782" y="42863"/>
                  <a:pt x="85725" y="42863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1" name="Text 39"/>
          <p:cNvSpPr/>
          <p:nvPr/>
        </p:nvSpPr>
        <p:spPr>
          <a:xfrm>
            <a:off x="800100" y="41433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颜色选择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88169" y="4448175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46680" y="115238"/>
                </a:moveTo>
                <a:cubicBezTo>
                  <a:pt x="42505" y="119412"/>
                  <a:pt x="35719" y="119412"/>
                  <a:pt x="31522" y="115238"/>
                </a:cubicBezTo>
                <a:lnTo>
                  <a:pt x="6273" y="89989"/>
                </a:lnTo>
                <a:cubicBezTo>
                  <a:pt x="2098" y="85814"/>
                  <a:pt x="2098" y="79028"/>
                  <a:pt x="6273" y="74831"/>
                </a:cubicBezTo>
                <a:lnTo>
                  <a:pt x="10068" y="71036"/>
                </a:lnTo>
                <a:lnTo>
                  <a:pt x="26477" y="87444"/>
                </a:lnTo>
                <a:cubicBezTo>
                  <a:pt x="28575" y="89542"/>
                  <a:pt x="31968" y="89542"/>
                  <a:pt x="34044" y="87444"/>
                </a:cubicBezTo>
                <a:cubicBezTo>
                  <a:pt x="36121" y="85345"/>
                  <a:pt x="36143" y="81952"/>
                  <a:pt x="34044" y="79876"/>
                </a:cubicBezTo>
                <a:lnTo>
                  <a:pt x="17636" y="63468"/>
                </a:lnTo>
                <a:lnTo>
                  <a:pt x="25204" y="55900"/>
                </a:lnTo>
                <a:lnTo>
                  <a:pt x="36567" y="67263"/>
                </a:lnTo>
                <a:cubicBezTo>
                  <a:pt x="38666" y="69361"/>
                  <a:pt x="42059" y="69361"/>
                  <a:pt x="44135" y="67263"/>
                </a:cubicBezTo>
                <a:cubicBezTo>
                  <a:pt x="46211" y="65164"/>
                  <a:pt x="46233" y="61771"/>
                  <a:pt x="44135" y="59695"/>
                </a:cubicBezTo>
                <a:lnTo>
                  <a:pt x="32772" y="48332"/>
                </a:lnTo>
                <a:lnTo>
                  <a:pt x="40340" y="40764"/>
                </a:lnTo>
                <a:lnTo>
                  <a:pt x="56748" y="57172"/>
                </a:lnTo>
                <a:cubicBezTo>
                  <a:pt x="58847" y="59271"/>
                  <a:pt x="62240" y="59271"/>
                  <a:pt x="64316" y="57172"/>
                </a:cubicBezTo>
                <a:cubicBezTo>
                  <a:pt x="66392" y="55074"/>
                  <a:pt x="66415" y="51681"/>
                  <a:pt x="64316" y="49604"/>
                </a:cubicBezTo>
                <a:lnTo>
                  <a:pt x="47908" y="33196"/>
                </a:lnTo>
                <a:lnTo>
                  <a:pt x="55476" y="25628"/>
                </a:lnTo>
                <a:lnTo>
                  <a:pt x="66839" y="36991"/>
                </a:lnTo>
                <a:cubicBezTo>
                  <a:pt x="68937" y="39090"/>
                  <a:pt x="72330" y="39090"/>
                  <a:pt x="74407" y="36991"/>
                </a:cubicBezTo>
                <a:cubicBezTo>
                  <a:pt x="76483" y="34893"/>
                  <a:pt x="76505" y="31499"/>
                  <a:pt x="74407" y="29423"/>
                </a:cubicBezTo>
                <a:lnTo>
                  <a:pt x="63044" y="18060"/>
                </a:lnTo>
                <a:lnTo>
                  <a:pt x="70612" y="10492"/>
                </a:lnTo>
                <a:lnTo>
                  <a:pt x="87020" y="26901"/>
                </a:lnTo>
                <a:cubicBezTo>
                  <a:pt x="89118" y="28999"/>
                  <a:pt x="92512" y="28999"/>
                  <a:pt x="94588" y="26901"/>
                </a:cubicBezTo>
                <a:cubicBezTo>
                  <a:pt x="96664" y="24802"/>
                  <a:pt x="96686" y="21409"/>
                  <a:pt x="94588" y="19333"/>
                </a:cubicBezTo>
                <a:lnTo>
                  <a:pt x="78179" y="2924"/>
                </a:lnTo>
                <a:lnTo>
                  <a:pt x="81975" y="-871"/>
                </a:lnTo>
                <a:cubicBezTo>
                  <a:pt x="86149" y="-5045"/>
                  <a:pt x="92936" y="-5045"/>
                  <a:pt x="97133" y="-871"/>
                </a:cubicBezTo>
                <a:lnTo>
                  <a:pt x="122448" y="24311"/>
                </a:lnTo>
                <a:cubicBezTo>
                  <a:pt x="126623" y="28486"/>
                  <a:pt x="126623" y="35272"/>
                  <a:pt x="122448" y="39469"/>
                </a:cubicBezTo>
                <a:lnTo>
                  <a:pt x="46680" y="115238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3" name="Text 41"/>
          <p:cNvSpPr/>
          <p:nvPr/>
        </p:nvSpPr>
        <p:spPr>
          <a:xfrm>
            <a:off x="800100" y="44100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尺寸选择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95313" y="47148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33620" y="9242"/>
                </a:moveTo>
                <a:cubicBezTo>
                  <a:pt x="30830" y="6452"/>
                  <a:pt x="26298" y="6452"/>
                  <a:pt x="23507" y="9242"/>
                </a:cubicBezTo>
                <a:lnTo>
                  <a:pt x="2076" y="30673"/>
                </a:lnTo>
                <a:cubicBezTo>
                  <a:pt x="-714" y="33464"/>
                  <a:pt x="-714" y="37996"/>
                  <a:pt x="2076" y="40786"/>
                </a:cubicBezTo>
                <a:cubicBezTo>
                  <a:pt x="4867" y="43577"/>
                  <a:pt x="9398" y="43577"/>
                  <a:pt x="12189" y="40786"/>
                </a:cubicBezTo>
                <a:lnTo>
                  <a:pt x="21431" y="31544"/>
                </a:lnTo>
                <a:lnTo>
                  <a:pt x="21431" y="100013"/>
                </a:lnTo>
                <a:cubicBezTo>
                  <a:pt x="21431" y="103964"/>
                  <a:pt x="24624" y="107156"/>
                  <a:pt x="28575" y="107156"/>
                </a:cubicBezTo>
                <a:cubicBezTo>
                  <a:pt x="32526" y="107156"/>
                  <a:pt x="35719" y="103964"/>
                  <a:pt x="35719" y="100013"/>
                </a:cubicBezTo>
                <a:lnTo>
                  <a:pt x="35719" y="31544"/>
                </a:lnTo>
                <a:lnTo>
                  <a:pt x="44961" y="40786"/>
                </a:lnTo>
                <a:cubicBezTo>
                  <a:pt x="47752" y="43577"/>
                  <a:pt x="52283" y="43577"/>
                  <a:pt x="55074" y="40786"/>
                </a:cubicBezTo>
                <a:cubicBezTo>
                  <a:pt x="57864" y="37996"/>
                  <a:pt x="57864" y="33464"/>
                  <a:pt x="55074" y="30673"/>
                </a:cubicBezTo>
                <a:lnTo>
                  <a:pt x="33643" y="9242"/>
                </a:lnTo>
                <a:close/>
                <a:moveTo>
                  <a:pt x="93472" y="8483"/>
                </a:moveTo>
                <a:cubicBezTo>
                  <a:pt x="91619" y="7144"/>
                  <a:pt x="89208" y="6764"/>
                  <a:pt x="87042" y="7501"/>
                </a:cubicBezTo>
                <a:lnTo>
                  <a:pt x="76327" y="11073"/>
                </a:lnTo>
                <a:cubicBezTo>
                  <a:pt x="72576" y="12323"/>
                  <a:pt x="70567" y="16364"/>
                  <a:pt x="71817" y="20114"/>
                </a:cubicBezTo>
                <a:cubicBezTo>
                  <a:pt x="73067" y="23865"/>
                  <a:pt x="77108" y="25874"/>
                  <a:pt x="80858" y="24624"/>
                </a:cubicBezTo>
                <a:lnTo>
                  <a:pt x="82175" y="24177"/>
                </a:lnTo>
                <a:lnTo>
                  <a:pt x="82175" y="35696"/>
                </a:lnTo>
                <a:lnTo>
                  <a:pt x="78604" y="35696"/>
                </a:lnTo>
                <a:cubicBezTo>
                  <a:pt x="74652" y="35696"/>
                  <a:pt x="71460" y="38889"/>
                  <a:pt x="71460" y="42840"/>
                </a:cubicBezTo>
                <a:cubicBezTo>
                  <a:pt x="71460" y="46792"/>
                  <a:pt x="74652" y="49984"/>
                  <a:pt x="78604" y="49984"/>
                </a:cubicBezTo>
                <a:lnTo>
                  <a:pt x="100035" y="49984"/>
                </a:lnTo>
                <a:cubicBezTo>
                  <a:pt x="103986" y="49984"/>
                  <a:pt x="107179" y="46792"/>
                  <a:pt x="107179" y="42840"/>
                </a:cubicBezTo>
                <a:cubicBezTo>
                  <a:pt x="107179" y="38889"/>
                  <a:pt x="103986" y="35696"/>
                  <a:pt x="100035" y="35696"/>
                </a:cubicBezTo>
                <a:lnTo>
                  <a:pt x="96463" y="35696"/>
                </a:lnTo>
                <a:lnTo>
                  <a:pt x="96463" y="14265"/>
                </a:lnTo>
                <a:cubicBezTo>
                  <a:pt x="96463" y="11966"/>
                  <a:pt x="95369" y="9823"/>
                  <a:pt x="93494" y="8461"/>
                </a:cubicBezTo>
                <a:close/>
                <a:moveTo>
                  <a:pt x="81506" y="96128"/>
                </a:moveTo>
                <a:cubicBezTo>
                  <a:pt x="79363" y="99432"/>
                  <a:pt x="80300" y="103852"/>
                  <a:pt x="83604" y="106018"/>
                </a:cubicBezTo>
                <a:cubicBezTo>
                  <a:pt x="86908" y="108183"/>
                  <a:pt x="91328" y="107223"/>
                  <a:pt x="93494" y="103919"/>
                </a:cubicBezTo>
                <a:lnTo>
                  <a:pt x="102892" y="89431"/>
                </a:lnTo>
                <a:cubicBezTo>
                  <a:pt x="105661" y="85145"/>
                  <a:pt x="107156" y="80144"/>
                  <a:pt x="107156" y="75032"/>
                </a:cubicBezTo>
                <a:cubicBezTo>
                  <a:pt x="107156" y="65164"/>
                  <a:pt x="99164" y="57172"/>
                  <a:pt x="89297" y="57172"/>
                </a:cubicBezTo>
                <a:cubicBezTo>
                  <a:pt x="79430" y="57172"/>
                  <a:pt x="71438" y="65164"/>
                  <a:pt x="71438" y="75032"/>
                </a:cubicBezTo>
                <a:cubicBezTo>
                  <a:pt x="71438" y="83091"/>
                  <a:pt x="76773" y="89922"/>
                  <a:pt x="84118" y="92132"/>
                </a:cubicBezTo>
                <a:lnTo>
                  <a:pt x="81506" y="96150"/>
                </a:lnTo>
                <a:close/>
                <a:moveTo>
                  <a:pt x="83939" y="75009"/>
                </a:moveTo>
                <a:cubicBezTo>
                  <a:pt x="83939" y="72052"/>
                  <a:pt x="86340" y="69652"/>
                  <a:pt x="89297" y="69652"/>
                </a:cubicBezTo>
                <a:cubicBezTo>
                  <a:pt x="92254" y="69652"/>
                  <a:pt x="94655" y="72052"/>
                  <a:pt x="94655" y="75009"/>
                </a:cubicBezTo>
                <a:cubicBezTo>
                  <a:pt x="94655" y="77966"/>
                  <a:pt x="92254" y="80367"/>
                  <a:pt x="89297" y="80367"/>
                </a:cubicBezTo>
                <a:cubicBezTo>
                  <a:pt x="86340" y="80367"/>
                  <a:pt x="83939" y="77966"/>
                  <a:pt x="83939" y="75009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5" name="Text 43"/>
          <p:cNvSpPr/>
          <p:nvPr/>
        </p:nvSpPr>
        <p:spPr>
          <a:xfrm>
            <a:off x="800100" y="46767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数量选择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259163" y="3414713"/>
            <a:ext cx="3676650" cy="1647825"/>
          </a:xfrm>
          <a:custGeom>
            <a:avLst/>
            <a:gdLst/>
            <a:ahLst/>
            <a:cxnLst/>
            <a:rect l="l" t="t" r="r" b="b"/>
            <a:pathLst>
              <a:path w="3676650" h="1647825">
                <a:moveTo>
                  <a:pt x="114293" y="0"/>
                </a:moveTo>
                <a:lnTo>
                  <a:pt x="3562357" y="0"/>
                </a:lnTo>
                <a:cubicBezTo>
                  <a:pt x="3625437" y="0"/>
                  <a:pt x="3676650" y="51213"/>
                  <a:pt x="3676650" y="114293"/>
                </a:cubicBezTo>
                <a:lnTo>
                  <a:pt x="3676650" y="1533532"/>
                </a:lnTo>
                <a:cubicBezTo>
                  <a:pt x="3676650" y="1596612"/>
                  <a:pt x="3625437" y="1647825"/>
                  <a:pt x="3562357" y="1647825"/>
                </a:cubicBezTo>
                <a:lnTo>
                  <a:pt x="114293" y="1647825"/>
                </a:lnTo>
                <a:cubicBezTo>
                  <a:pt x="51213" y="1647825"/>
                  <a:pt x="0" y="1596612"/>
                  <a:pt x="0" y="15335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4454426" y="36099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EF3C6"/>
          </a:solidFill>
          <a:ln/>
        </p:spPr>
      </p:sp>
      <p:sp>
        <p:nvSpPr>
          <p:cNvPr id="48" name="Shape 46"/>
          <p:cNvSpPr/>
          <p:nvPr/>
        </p:nvSpPr>
        <p:spPr>
          <a:xfrm>
            <a:off x="4559201" y="372427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0" y="28575"/>
                </a:moveTo>
                <a:cubicBezTo>
                  <a:pt x="0" y="18068"/>
                  <a:pt x="8543" y="9525"/>
                  <a:pt x="19050" y="9525"/>
                </a:cubicBezTo>
                <a:lnTo>
                  <a:pt x="104775" y="9525"/>
                </a:lnTo>
                <a:cubicBezTo>
                  <a:pt x="115282" y="9525"/>
                  <a:pt x="123825" y="18068"/>
                  <a:pt x="123825" y="28575"/>
                </a:cubicBezTo>
                <a:lnTo>
                  <a:pt x="123825" y="38100"/>
                </a:lnTo>
                <a:lnTo>
                  <a:pt x="138916" y="38100"/>
                </a:lnTo>
                <a:cubicBezTo>
                  <a:pt x="143976" y="38100"/>
                  <a:pt x="148828" y="40094"/>
                  <a:pt x="152400" y="43666"/>
                </a:cubicBezTo>
                <a:lnTo>
                  <a:pt x="165884" y="57150"/>
                </a:lnTo>
                <a:cubicBezTo>
                  <a:pt x="169456" y="60722"/>
                  <a:pt x="171450" y="65574"/>
                  <a:pt x="171450" y="70634"/>
                </a:cubicBezTo>
                <a:lnTo>
                  <a:pt x="171450" y="114300"/>
                </a:lnTo>
                <a:cubicBezTo>
                  <a:pt x="171450" y="124807"/>
                  <a:pt x="162907" y="133350"/>
                  <a:pt x="152400" y="133350"/>
                </a:cubicBezTo>
                <a:lnTo>
                  <a:pt x="151418" y="133350"/>
                </a:lnTo>
                <a:cubicBezTo>
                  <a:pt x="148322" y="144334"/>
                  <a:pt x="138202" y="152400"/>
                  <a:pt x="126206" y="152400"/>
                </a:cubicBezTo>
                <a:cubicBezTo>
                  <a:pt x="114211" y="152400"/>
                  <a:pt x="104120" y="144334"/>
                  <a:pt x="100995" y="133350"/>
                </a:cubicBezTo>
                <a:lnTo>
                  <a:pt x="70455" y="133350"/>
                </a:lnTo>
                <a:cubicBezTo>
                  <a:pt x="67360" y="144334"/>
                  <a:pt x="57239" y="152400"/>
                  <a:pt x="45244" y="152400"/>
                </a:cubicBezTo>
                <a:cubicBezTo>
                  <a:pt x="33248" y="152400"/>
                  <a:pt x="23158" y="144334"/>
                  <a:pt x="20032" y="133350"/>
                </a:cubicBezTo>
                <a:lnTo>
                  <a:pt x="19050" y="133350"/>
                </a:lnTo>
                <a:cubicBezTo>
                  <a:pt x="8543" y="133350"/>
                  <a:pt x="0" y="124807"/>
                  <a:pt x="0" y="114300"/>
                </a:cubicBezTo>
                <a:lnTo>
                  <a:pt x="0" y="28575"/>
                </a:lnTo>
                <a:close/>
                <a:moveTo>
                  <a:pt x="152400" y="85725"/>
                </a:moveTo>
                <a:lnTo>
                  <a:pt x="152400" y="70634"/>
                </a:lnTo>
                <a:lnTo>
                  <a:pt x="138916" y="57150"/>
                </a:lnTo>
                <a:lnTo>
                  <a:pt x="123825" y="57150"/>
                </a:lnTo>
                <a:lnTo>
                  <a:pt x="123825" y="85725"/>
                </a:lnTo>
                <a:lnTo>
                  <a:pt x="152400" y="85725"/>
                </a:lnTo>
                <a:close/>
                <a:moveTo>
                  <a:pt x="57150" y="126206"/>
                </a:moveTo>
                <a:cubicBezTo>
                  <a:pt x="57150" y="119635"/>
                  <a:pt x="51815" y="114300"/>
                  <a:pt x="45244" y="114300"/>
                </a:cubicBezTo>
                <a:cubicBezTo>
                  <a:pt x="38673" y="114300"/>
                  <a:pt x="33338" y="119635"/>
                  <a:pt x="33338" y="126206"/>
                </a:cubicBezTo>
                <a:cubicBezTo>
                  <a:pt x="33338" y="132777"/>
                  <a:pt x="38673" y="138113"/>
                  <a:pt x="45244" y="138113"/>
                </a:cubicBezTo>
                <a:cubicBezTo>
                  <a:pt x="51815" y="138113"/>
                  <a:pt x="57150" y="132777"/>
                  <a:pt x="57150" y="126206"/>
                </a:cubicBezTo>
                <a:close/>
                <a:moveTo>
                  <a:pt x="126206" y="138113"/>
                </a:moveTo>
                <a:cubicBezTo>
                  <a:pt x="132777" y="138113"/>
                  <a:pt x="138113" y="132777"/>
                  <a:pt x="138113" y="126206"/>
                </a:cubicBezTo>
                <a:cubicBezTo>
                  <a:pt x="138113" y="119635"/>
                  <a:pt x="132777" y="114300"/>
                  <a:pt x="126206" y="114300"/>
                </a:cubicBezTo>
                <a:cubicBezTo>
                  <a:pt x="119635" y="114300"/>
                  <a:pt x="114300" y="119635"/>
                  <a:pt x="114300" y="126206"/>
                </a:cubicBezTo>
                <a:cubicBezTo>
                  <a:pt x="114300" y="132777"/>
                  <a:pt x="119635" y="138113"/>
                  <a:pt x="126206" y="138113"/>
                </a:cubicBezTo>
                <a:close/>
              </a:path>
            </a:pathLst>
          </a:custGeom>
          <a:solidFill>
            <a:srgbClr val="E17100"/>
          </a:solidFill>
          <a:ln/>
        </p:spPr>
      </p:sp>
      <p:sp>
        <p:nvSpPr>
          <p:cNvPr id="49" name="Text 47"/>
          <p:cNvSpPr/>
          <p:nvPr/>
        </p:nvSpPr>
        <p:spPr>
          <a:xfrm>
            <a:off x="4949726" y="366712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配送服务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483001" y="4181475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0" y="42103"/>
                </a:moveTo>
                <a:cubicBezTo>
                  <a:pt x="0" y="18842"/>
                  <a:pt x="19199" y="0"/>
                  <a:pt x="42863" y="0"/>
                </a:cubicBezTo>
                <a:cubicBezTo>
                  <a:pt x="66526" y="0"/>
                  <a:pt x="85725" y="18842"/>
                  <a:pt x="85725" y="42103"/>
                </a:cubicBezTo>
                <a:cubicBezTo>
                  <a:pt x="85725" y="68736"/>
                  <a:pt x="58891" y="100660"/>
                  <a:pt x="47685" y="112827"/>
                </a:cubicBezTo>
                <a:cubicBezTo>
                  <a:pt x="45050" y="115684"/>
                  <a:pt x="40652" y="115684"/>
                  <a:pt x="38018" y="112827"/>
                </a:cubicBezTo>
                <a:cubicBezTo>
                  <a:pt x="26811" y="100660"/>
                  <a:pt x="-22" y="68736"/>
                  <a:pt x="-22" y="42103"/>
                </a:cubicBezTo>
                <a:close/>
                <a:moveTo>
                  <a:pt x="42863" y="57150"/>
                </a:moveTo>
                <a:cubicBezTo>
                  <a:pt x="50748" y="57150"/>
                  <a:pt x="57150" y="50748"/>
                  <a:pt x="57150" y="42863"/>
                </a:cubicBezTo>
                <a:cubicBezTo>
                  <a:pt x="57150" y="34977"/>
                  <a:pt x="50748" y="28575"/>
                  <a:pt x="42863" y="28575"/>
                </a:cubicBezTo>
                <a:cubicBezTo>
                  <a:pt x="34977" y="28575"/>
                  <a:pt x="28575" y="34977"/>
                  <a:pt x="28575" y="42863"/>
                </a:cubicBezTo>
                <a:cubicBezTo>
                  <a:pt x="28575" y="50748"/>
                  <a:pt x="34977" y="57150"/>
                  <a:pt x="42863" y="5715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1" name="Text 49"/>
          <p:cNvSpPr/>
          <p:nvPr/>
        </p:nvSpPr>
        <p:spPr>
          <a:xfrm>
            <a:off x="4673501" y="41433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配送地址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454426" y="4448175"/>
            <a:ext cx="142875" cy="114300"/>
          </a:xfrm>
          <a:custGeom>
            <a:avLst/>
            <a:gdLst/>
            <a:ahLst/>
            <a:cxnLst/>
            <a:rect l="l" t="t" r="r" b="b"/>
            <a:pathLst>
              <a:path w="142875" h="114300">
                <a:moveTo>
                  <a:pt x="14288" y="21431"/>
                </a:moveTo>
                <a:cubicBezTo>
                  <a:pt x="14288" y="13551"/>
                  <a:pt x="20695" y="7144"/>
                  <a:pt x="28575" y="7144"/>
                </a:cubicBezTo>
                <a:lnTo>
                  <a:pt x="92869" y="7144"/>
                </a:lnTo>
                <a:cubicBezTo>
                  <a:pt x="100749" y="7144"/>
                  <a:pt x="107156" y="13551"/>
                  <a:pt x="107156" y="21431"/>
                </a:cubicBezTo>
                <a:lnTo>
                  <a:pt x="107156" y="28575"/>
                </a:lnTo>
                <a:lnTo>
                  <a:pt x="118475" y="28575"/>
                </a:lnTo>
                <a:cubicBezTo>
                  <a:pt x="122270" y="28575"/>
                  <a:pt x="125909" y="30071"/>
                  <a:pt x="128588" y="32750"/>
                </a:cubicBezTo>
                <a:lnTo>
                  <a:pt x="138700" y="42863"/>
                </a:lnTo>
                <a:cubicBezTo>
                  <a:pt x="141379" y="45541"/>
                  <a:pt x="142875" y="49180"/>
                  <a:pt x="142875" y="52975"/>
                </a:cubicBezTo>
                <a:lnTo>
                  <a:pt x="142875" y="85725"/>
                </a:lnTo>
                <a:cubicBezTo>
                  <a:pt x="142875" y="93605"/>
                  <a:pt x="136468" y="100013"/>
                  <a:pt x="128588" y="100013"/>
                </a:cubicBezTo>
                <a:lnTo>
                  <a:pt x="127851" y="100013"/>
                </a:lnTo>
                <a:cubicBezTo>
                  <a:pt x="125529" y="108250"/>
                  <a:pt x="117939" y="114300"/>
                  <a:pt x="108942" y="114300"/>
                </a:cubicBezTo>
                <a:cubicBezTo>
                  <a:pt x="99946" y="114300"/>
                  <a:pt x="92378" y="108250"/>
                  <a:pt x="90034" y="100013"/>
                </a:cubicBezTo>
                <a:lnTo>
                  <a:pt x="67129" y="100013"/>
                </a:lnTo>
                <a:cubicBezTo>
                  <a:pt x="64807" y="108250"/>
                  <a:pt x="57217" y="114300"/>
                  <a:pt x="48220" y="114300"/>
                </a:cubicBezTo>
                <a:cubicBezTo>
                  <a:pt x="39224" y="114300"/>
                  <a:pt x="31656" y="108250"/>
                  <a:pt x="29312" y="100013"/>
                </a:cubicBezTo>
                <a:lnTo>
                  <a:pt x="28575" y="100013"/>
                </a:lnTo>
                <a:cubicBezTo>
                  <a:pt x="20695" y="100013"/>
                  <a:pt x="14288" y="93605"/>
                  <a:pt x="14288" y="85725"/>
                </a:cubicBezTo>
                <a:lnTo>
                  <a:pt x="14288" y="75009"/>
                </a:lnTo>
                <a:lnTo>
                  <a:pt x="5358" y="75009"/>
                </a:lnTo>
                <a:cubicBezTo>
                  <a:pt x="2389" y="75009"/>
                  <a:pt x="0" y="72621"/>
                  <a:pt x="0" y="69652"/>
                </a:cubicBezTo>
                <a:cubicBezTo>
                  <a:pt x="0" y="66682"/>
                  <a:pt x="2389" y="64294"/>
                  <a:pt x="5358" y="64294"/>
                </a:cubicBezTo>
                <a:lnTo>
                  <a:pt x="30361" y="64294"/>
                </a:lnTo>
                <a:cubicBezTo>
                  <a:pt x="33330" y="64294"/>
                  <a:pt x="35719" y="61905"/>
                  <a:pt x="35719" y="58936"/>
                </a:cubicBezTo>
                <a:cubicBezTo>
                  <a:pt x="35719" y="55967"/>
                  <a:pt x="33330" y="53578"/>
                  <a:pt x="30361" y="53578"/>
                </a:cubicBezTo>
                <a:lnTo>
                  <a:pt x="5358" y="53578"/>
                </a:lnTo>
                <a:cubicBezTo>
                  <a:pt x="2389" y="53578"/>
                  <a:pt x="0" y="51189"/>
                  <a:pt x="0" y="48220"/>
                </a:cubicBezTo>
                <a:cubicBezTo>
                  <a:pt x="0" y="45251"/>
                  <a:pt x="2389" y="42863"/>
                  <a:pt x="5358" y="42863"/>
                </a:cubicBezTo>
                <a:lnTo>
                  <a:pt x="44648" y="42863"/>
                </a:lnTo>
                <a:cubicBezTo>
                  <a:pt x="47618" y="42863"/>
                  <a:pt x="50006" y="40474"/>
                  <a:pt x="50006" y="37505"/>
                </a:cubicBezTo>
                <a:cubicBezTo>
                  <a:pt x="50006" y="34536"/>
                  <a:pt x="47618" y="32147"/>
                  <a:pt x="44648" y="32147"/>
                </a:cubicBezTo>
                <a:lnTo>
                  <a:pt x="5358" y="32147"/>
                </a:lnTo>
                <a:cubicBezTo>
                  <a:pt x="2389" y="32147"/>
                  <a:pt x="0" y="29758"/>
                  <a:pt x="0" y="26789"/>
                </a:cubicBezTo>
                <a:cubicBezTo>
                  <a:pt x="0" y="23820"/>
                  <a:pt x="2389" y="21431"/>
                  <a:pt x="5358" y="21431"/>
                </a:cubicBezTo>
                <a:lnTo>
                  <a:pt x="14288" y="21431"/>
                </a:lnTo>
                <a:close/>
                <a:moveTo>
                  <a:pt x="128588" y="64294"/>
                </a:moveTo>
                <a:lnTo>
                  <a:pt x="128588" y="52975"/>
                </a:lnTo>
                <a:lnTo>
                  <a:pt x="118475" y="42863"/>
                </a:lnTo>
                <a:lnTo>
                  <a:pt x="107156" y="42863"/>
                </a:lnTo>
                <a:lnTo>
                  <a:pt x="107156" y="64294"/>
                </a:lnTo>
                <a:lnTo>
                  <a:pt x="128588" y="64294"/>
                </a:lnTo>
                <a:close/>
                <a:moveTo>
                  <a:pt x="57150" y="94655"/>
                </a:moveTo>
                <a:cubicBezTo>
                  <a:pt x="57150" y="89726"/>
                  <a:pt x="53149" y="85725"/>
                  <a:pt x="48220" y="85725"/>
                </a:cubicBezTo>
                <a:cubicBezTo>
                  <a:pt x="43292" y="85725"/>
                  <a:pt x="39291" y="89726"/>
                  <a:pt x="39291" y="94655"/>
                </a:cubicBezTo>
                <a:cubicBezTo>
                  <a:pt x="39291" y="99583"/>
                  <a:pt x="43292" y="103584"/>
                  <a:pt x="48220" y="103584"/>
                </a:cubicBezTo>
                <a:cubicBezTo>
                  <a:pt x="53149" y="103584"/>
                  <a:pt x="57150" y="99583"/>
                  <a:pt x="57150" y="94655"/>
                </a:cubicBezTo>
                <a:close/>
                <a:moveTo>
                  <a:pt x="108942" y="103584"/>
                </a:moveTo>
                <a:cubicBezTo>
                  <a:pt x="113871" y="103584"/>
                  <a:pt x="117872" y="99583"/>
                  <a:pt x="117872" y="94655"/>
                </a:cubicBezTo>
                <a:cubicBezTo>
                  <a:pt x="117872" y="89726"/>
                  <a:pt x="113871" y="85725"/>
                  <a:pt x="108942" y="85725"/>
                </a:cubicBezTo>
                <a:cubicBezTo>
                  <a:pt x="104014" y="85725"/>
                  <a:pt x="100013" y="89726"/>
                  <a:pt x="100013" y="94655"/>
                </a:cubicBezTo>
                <a:cubicBezTo>
                  <a:pt x="100013" y="99583"/>
                  <a:pt x="104014" y="103584"/>
                  <a:pt x="108942" y="103584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3" name="Text 51"/>
          <p:cNvSpPr/>
          <p:nvPr/>
        </p:nvSpPr>
        <p:spPr>
          <a:xfrm>
            <a:off x="4673501" y="44100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运费说明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468713" y="47148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cubicBezTo>
                  <a:pt x="58177" y="0"/>
                  <a:pt x="59204" y="223"/>
                  <a:pt x="60141" y="647"/>
                </a:cubicBezTo>
                <a:lnTo>
                  <a:pt x="102200" y="18484"/>
                </a:lnTo>
                <a:cubicBezTo>
                  <a:pt x="107112" y="20561"/>
                  <a:pt x="110773" y="25405"/>
                  <a:pt x="110750" y="31254"/>
                </a:cubicBezTo>
                <a:cubicBezTo>
                  <a:pt x="110639" y="53400"/>
                  <a:pt x="101531" y="93918"/>
                  <a:pt x="63066" y="112335"/>
                </a:cubicBezTo>
                <a:cubicBezTo>
                  <a:pt x="59338" y="114121"/>
                  <a:pt x="55007" y="114121"/>
                  <a:pt x="51279" y="112335"/>
                </a:cubicBezTo>
                <a:cubicBezTo>
                  <a:pt x="12792" y="93918"/>
                  <a:pt x="3706" y="53400"/>
                  <a:pt x="3594" y="31254"/>
                </a:cubicBezTo>
                <a:cubicBezTo>
                  <a:pt x="3572" y="25405"/>
                  <a:pt x="7233" y="20561"/>
                  <a:pt x="12144" y="18484"/>
                </a:cubicBezTo>
                <a:lnTo>
                  <a:pt x="54181" y="647"/>
                </a:lnTo>
                <a:cubicBezTo>
                  <a:pt x="55118" y="223"/>
                  <a:pt x="56123" y="0"/>
                  <a:pt x="57150" y="0"/>
                </a:cubicBezTo>
                <a:close/>
                <a:moveTo>
                  <a:pt x="57150" y="14913"/>
                </a:moveTo>
                <a:lnTo>
                  <a:pt x="57150" y="99320"/>
                </a:lnTo>
                <a:cubicBezTo>
                  <a:pt x="87957" y="84408"/>
                  <a:pt x="96240" y="51368"/>
                  <a:pt x="96441" y="31589"/>
                </a:cubicBezTo>
                <a:lnTo>
                  <a:pt x="57150" y="14935"/>
                </a:lnTo>
                <a:lnTo>
                  <a:pt x="57150" y="14935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5" name="Text 53"/>
          <p:cNvSpPr/>
          <p:nvPr/>
        </p:nvSpPr>
        <p:spPr>
          <a:xfrm>
            <a:off x="4673501" y="46767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服务标签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132713" y="3414713"/>
            <a:ext cx="3676650" cy="1647825"/>
          </a:xfrm>
          <a:custGeom>
            <a:avLst/>
            <a:gdLst/>
            <a:ahLst/>
            <a:cxnLst/>
            <a:rect l="l" t="t" r="r" b="b"/>
            <a:pathLst>
              <a:path w="3676650" h="1647825">
                <a:moveTo>
                  <a:pt x="114293" y="0"/>
                </a:moveTo>
                <a:lnTo>
                  <a:pt x="3562357" y="0"/>
                </a:lnTo>
                <a:cubicBezTo>
                  <a:pt x="3625437" y="0"/>
                  <a:pt x="3676650" y="51213"/>
                  <a:pt x="3676650" y="114293"/>
                </a:cubicBezTo>
                <a:lnTo>
                  <a:pt x="3676650" y="1533532"/>
                </a:lnTo>
                <a:cubicBezTo>
                  <a:pt x="3676650" y="1596612"/>
                  <a:pt x="3625437" y="1647825"/>
                  <a:pt x="3562357" y="1647825"/>
                </a:cubicBezTo>
                <a:lnTo>
                  <a:pt x="114293" y="1647825"/>
                </a:lnTo>
                <a:cubicBezTo>
                  <a:pt x="51213" y="1647825"/>
                  <a:pt x="0" y="1596612"/>
                  <a:pt x="0" y="15335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8327975" y="36099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CE7F3"/>
          </a:solidFill>
          <a:ln/>
        </p:spPr>
      </p:sp>
      <p:sp>
        <p:nvSpPr>
          <p:cNvPr id="58" name="Shape 56"/>
          <p:cNvSpPr/>
          <p:nvPr/>
        </p:nvSpPr>
        <p:spPr>
          <a:xfrm>
            <a:off x="8461325" y="37242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E60076"/>
          </a:solidFill>
          <a:ln/>
        </p:spPr>
      </p:sp>
      <p:sp>
        <p:nvSpPr>
          <p:cNvPr id="59" name="Text 57"/>
          <p:cNvSpPr/>
          <p:nvPr/>
        </p:nvSpPr>
        <p:spPr>
          <a:xfrm>
            <a:off x="8823275" y="366712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商品详情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335119" y="4181475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21431" y="21431"/>
                </a:moveTo>
                <a:cubicBezTo>
                  <a:pt x="21431" y="13551"/>
                  <a:pt x="27838" y="7144"/>
                  <a:pt x="35719" y="7144"/>
                </a:cubicBezTo>
                <a:lnTo>
                  <a:pt x="107156" y="7144"/>
                </a:lnTo>
                <a:cubicBezTo>
                  <a:pt x="115037" y="7144"/>
                  <a:pt x="121444" y="13551"/>
                  <a:pt x="121444" y="21431"/>
                </a:cubicBezTo>
                <a:lnTo>
                  <a:pt x="121444" y="78581"/>
                </a:lnTo>
                <a:cubicBezTo>
                  <a:pt x="121444" y="86462"/>
                  <a:pt x="115037" y="92869"/>
                  <a:pt x="107156" y="92869"/>
                </a:cubicBezTo>
                <a:lnTo>
                  <a:pt x="35719" y="92869"/>
                </a:lnTo>
                <a:cubicBezTo>
                  <a:pt x="27838" y="92869"/>
                  <a:pt x="21431" y="86462"/>
                  <a:pt x="21431" y="78581"/>
                </a:cubicBezTo>
                <a:lnTo>
                  <a:pt x="21431" y="21431"/>
                </a:lnTo>
                <a:close/>
                <a:moveTo>
                  <a:pt x="5358" y="28575"/>
                </a:moveTo>
                <a:cubicBezTo>
                  <a:pt x="8327" y="28575"/>
                  <a:pt x="10716" y="30964"/>
                  <a:pt x="10716" y="33933"/>
                </a:cubicBezTo>
                <a:lnTo>
                  <a:pt x="10716" y="100013"/>
                </a:lnTo>
                <a:cubicBezTo>
                  <a:pt x="10716" y="101977"/>
                  <a:pt x="12323" y="103584"/>
                  <a:pt x="14288" y="103584"/>
                </a:cubicBezTo>
                <a:lnTo>
                  <a:pt x="94655" y="103584"/>
                </a:lnTo>
                <a:cubicBezTo>
                  <a:pt x="97624" y="103584"/>
                  <a:pt x="100013" y="105973"/>
                  <a:pt x="100013" y="108942"/>
                </a:cubicBezTo>
                <a:cubicBezTo>
                  <a:pt x="100013" y="111911"/>
                  <a:pt x="97624" y="114300"/>
                  <a:pt x="94655" y="114300"/>
                </a:cubicBezTo>
                <a:lnTo>
                  <a:pt x="14288" y="114300"/>
                </a:lnTo>
                <a:cubicBezTo>
                  <a:pt x="6407" y="114300"/>
                  <a:pt x="0" y="107893"/>
                  <a:pt x="0" y="100013"/>
                </a:cubicBezTo>
                <a:lnTo>
                  <a:pt x="0" y="33933"/>
                </a:lnTo>
                <a:cubicBezTo>
                  <a:pt x="0" y="30964"/>
                  <a:pt x="2389" y="28575"/>
                  <a:pt x="5358" y="28575"/>
                </a:cubicBezTo>
                <a:close/>
                <a:moveTo>
                  <a:pt x="42863" y="35719"/>
                </a:moveTo>
                <a:cubicBezTo>
                  <a:pt x="46805" y="35719"/>
                  <a:pt x="50006" y="32518"/>
                  <a:pt x="50006" y="28575"/>
                </a:cubicBezTo>
                <a:cubicBezTo>
                  <a:pt x="50006" y="24632"/>
                  <a:pt x="46805" y="21431"/>
                  <a:pt x="42863" y="21431"/>
                </a:cubicBezTo>
                <a:cubicBezTo>
                  <a:pt x="38920" y="21431"/>
                  <a:pt x="35719" y="24632"/>
                  <a:pt x="35719" y="28575"/>
                </a:cubicBezTo>
                <a:cubicBezTo>
                  <a:pt x="35719" y="32518"/>
                  <a:pt x="38920" y="35719"/>
                  <a:pt x="42863" y="35719"/>
                </a:cubicBezTo>
                <a:close/>
                <a:moveTo>
                  <a:pt x="86730" y="38286"/>
                </a:moveTo>
                <a:cubicBezTo>
                  <a:pt x="85747" y="36701"/>
                  <a:pt x="84028" y="35719"/>
                  <a:pt x="82153" y="35719"/>
                </a:cubicBezTo>
                <a:cubicBezTo>
                  <a:pt x="80278" y="35719"/>
                  <a:pt x="78559" y="36701"/>
                  <a:pt x="77577" y="38286"/>
                </a:cubicBezTo>
                <a:lnTo>
                  <a:pt x="65008" y="58847"/>
                </a:lnTo>
                <a:lnTo>
                  <a:pt x="59539" y="52015"/>
                </a:lnTo>
                <a:cubicBezTo>
                  <a:pt x="58512" y="50743"/>
                  <a:pt x="56994" y="50006"/>
                  <a:pt x="55364" y="50006"/>
                </a:cubicBezTo>
                <a:cubicBezTo>
                  <a:pt x="53734" y="50006"/>
                  <a:pt x="52194" y="50743"/>
                  <a:pt x="51189" y="52015"/>
                </a:cubicBezTo>
                <a:lnTo>
                  <a:pt x="36902" y="69875"/>
                </a:lnTo>
                <a:cubicBezTo>
                  <a:pt x="35607" y="71482"/>
                  <a:pt x="35362" y="73692"/>
                  <a:pt x="36255" y="75545"/>
                </a:cubicBezTo>
                <a:cubicBezTo>
                  <a:pt x="37148" y="77398"/>
                  <a:pt x="39023" y="78581"/>
                  <a:pt x="41077" y="78581"/>
                </a:cubicBezTo>
                <a:lnTo>
                  <a:pt x="101798" y="78581"/>
                </a:lnTo>
                <a:cubicBezTo>
                  <a:pt x="103741" y="78581"/>
                  <a:pt x="105527" y="77532"/>
                  <a:pt x="106464" y="75835"/>
                </a:cubicBezTo>
                <a:cubicBezTo>
                  <a:pt x="107402" y="74139"/>
                  <a:pt x="107379" y="72085"/>
                  <a:pt x="106353" y="70411"/>
                </a:cubicBezTo>
                <a:lnTo>
                  <a:pt x="86707" y="38264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61" name="Text 59"/>
          <p:cNvSpPr/>
          <p:nvPr/>
        </p:nvSpPr>
        <p:spPr>
          <a:xfrm>
            <a:off x="8547050" y="41433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详情图片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349407" y="44481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57150" y="35719"/>
                </a:moveTo>
                <a:lnTo>
                  <a:pt x="57150" y="57150"/>
                </a:lnTo>
                <a:lnTo>
                  <a:pt x="85725" y="57150"/>
                </a:lnTo>
                <a:lnTo>
                  <a:pt x="85725" y="35719"/>
                </a:lnTo>
                <a:lnTo>
                  <a:pt x="57150" y="35719"/>
                </a:lnTo>
                <a:close/>
                <a:moveTo>
                  <a:pt x="42863" y="35719"/>
                </a:moveTo>
                <a:lnTo>
                  <a:pt x="14288" y="35719"/>
                </a:lnTo>
                <a:lnTo>
                  <a:pt x="14288" y="57150"/>
                </a:lnTo>
                <a:lnTo>
                  <a:pt x="42863" y="57150"/>
                </a:lnTo>
                <a:lnTo>
                  <a:pt x="42863" y="35719"/>
                </a:lnTo>
                <a:close/>
                <a:moveTo>
                  <a:pt x="0" y="71438"/>
                </a:moveTo>
                <a:lnTo>
                  <a:pt x="0" y="21431"/>
                </a:lnTo>
                <a:cubicBezTo>
                  <a:pt x="0" y="13551"/>
                  <a:pt x="6407" y="7144"/>
                  <a:pt x="14288" y="7144"/>
                </a:cubicBezTo>
                <a:lnTo>
                  <a:pt x="85725" y="7144"/>
                </a:lnTo>
                <a:cubicBezTo>
                  <a:pt x="93605" y="7144"/>
                  <a:pt x="100013" y="13551"/>
                  <a:pt x="100013" y="21431"/>
                </a:cubicBezTo>
                <a:lnTo>
                  <a:pt x="100013" y="92869"/>
                </a:lnTo>
                <a:cubicBezTo>
                  <a:pt x="100013" y="100749"/>
                  <a:pt x="93605" y="107156"/>
                  <a:pt x="85725" y="107156"/>
                </a:cubicBezTo>
                <a:lnTo>
                  <a:pt x="14288" y="107156"/>
                </a:lnTo>
                <a:cubicBezTo>
                  <a:pt x="6407" y="107156"/>
                  <a:pt x="0" y="100749"/>
                  <a:pt x="0" y="92869"/>
                </a:cubicBezTo>
                <a:lnTo>
                  <a:pt x="0" y="71438"/>
                </a:lnTo>
                <a:close/>
                <a:moveTo>
                  <a:pt x="85725" y="71438"/>
                </a:moveTo>
                <a:lnTo>
                  <a:pt x="57150" y="71438"/>
                </a:lnTo>
                <a:lnTo>
                  <a:pt x="57150" y="92869"/>
                </a:lnTo>
                <a:lnTo>
                  <a:pt x="85725" y="92869"/>
                </a:lnTo>
                <a:lnTo>
                  <a:pt x="85725" y="71438"/>
                </a:lnTo>
                <a:close/>
                <a:moveTo>
                  <a:pt x="42863" y="92869"/>
                </a:moveTo>
                <a:lnTo>
                  <a:pt x="42863" y="71438"/>
                </a:lnTo>
                <a:lnTo>
                  <a:pt x="14288" y="71438"/>
                </a:lnTo>
                <a:lnTo>
                  <a:pt x="14288" y="92869"/>
                </a:lnTo>
                <a:lnTo>
                  <a:pt x="42863" y="92869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63" name="Text 61"/>
          <p:cNvSpPr/>
          <p:nvPr/>
        </p:nvSpPr>
        <p:spPr>
          <a:xfrm>
            <a:off x="8547050" y="44100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参数表格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342263" y="47148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4300" y="53578"/>
                </a:moveTo>
                <a:cubicBezTo>
                  <a:pt x="114300" y="83158"/>
                  <a:pt x="88716" y="107156"/>
                  <a:pt x="57150" y="107156"/>
                </a:cubicBezTo>
                <a:cubicBezTo>
                  <a:pt x="48868" y="107156"/>
                  <a:pt x="41010" y="105504"/>
                  <a:pt x="33910" y="102535"/>
                </a:cubicBezTo>
                <a:lnTo>
                  <a:pt x="7479" y="113876"/>
                </a:lnTo>
                <a:cubicBezTo>
                  <a:pt x="5380" y="114769"/>
                  <a:pt x="2969" y="114255"/>
                  <a:pt x="1429" y="112581"/>
                </a:cubicBezTo>
                <a:cubicBezTo>
                  <a:pt x="-112" y="110907"/>
                  <a:pt x="-446" y="108451"/>
                  <a:pt x="625" y="106442"/>
                </a:cubicBezTo>
                <a:lnTo>
                  <a:pt x="11519" y="85859"/>
                </a:lnTo>
                <a:cubicBezTo>
                  <a:pt x="4286" y="76862"/>
                  <a:pt x="0" y="65700"/>
                  <a:pt x="0" y="53578"/>
                </a:cubicBezTo>
                <a:cubicBezTo>
                  <a:pt x="0" y="23999"/>
                  <a:pt x="25584" y="0"/>
                  <a:pt x="57150" y="0"/>
                </a:cubicBezTo>
                <a:cubicBezTo>
                  <a:pt x="88716" y="0"/>
                  <a:pt x="114300" y="23999"/>
                  <a:pt x="114300" y="53578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65" name="Text 63"/>
          <p:cNvSpPr/>
          <p:nvPr/>
        </p:nvSpPr>
        <p:spPr>
          <a:xfrm>
            <a:off x="8547050" y="46767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用户评价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381000" y="5257800"/>
            <a:ext cx="11430000" cy="1381125"/>
          </a:xfrm>
          <a:custGeom>
            <a:avLst/>
            <a:gdLst/>
            <a:ahLst/>
            <a:cxnLst/>
            <a:rect l="l" t="t" r="r" b="b"/>
            <a:pathLst>
              <a:path w="11430000" h="1381125">
                <a:moveTo>
                  <a:pt x="114302" y="0"/>
                </a:moveTo>
                <a:lnTo>
                  <a:pt x="11315698" y="0"/>
                </a:lnTo>
                <a:cubicBezTo>
                  <a:pt x="11378825" y="0"/>
                  <a:pt x="11430000" y="51175"/>
                  <a:pt x="11430000" y="114302"/>
                </a:cubicBezTo>
                <a:lnTo>
                  <a:pt x="11430000" y="1266823"/>
                </a:lnTo>
                <a:cubicBezTo>
                  <a:pt x="11430000" y="1329950"/>
                  <a:pt x="11378825" y="1381125"/>
                  <a:pt x="11315698" y="1381125"/>
                </a:cubicBezTo>
                <a:lnTo>
                  <a:pt x="114302" y="1381125"/>
                </a:lnTo>
                <a:cubicBezTo>
                  <a:pt x="51175" y="1381125"/>
                  <a:pt x="0" y="1329950"/>
                  <a:pt x="0" y="1266823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7" name="Shape 65"/>
          <p:cNvSpPr/>
          <p:nvPr/>
        </p:nvSpPr>
        <p:spPr>
          <a:xfrm>
            <a:off x="571500" y="5448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8" name="Shape 66"/>
          <p:cNvSpPr/>
          <p:nvPr/>
        </p:nvSpPr>
        <p:spPr>
          <a:xfrm>
            <a:off x="695325" y="5562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11906"/>
                </a:moveTo>
                <a:cubicBezTo>
                  <a:pt x="38100" y="5328"/>
                  <a:pt x="43428" y="0"/>
                  <a:pt x="50006" y="0"/>
                </a:cubicBezTo>
                <a:cubicBezTo>
                  <a:pt x="56584" y="0"/>
                  <a:pt x="61912" y="5328"/>
                  <a:pt x="61912" y="11906"/>
                </a:cubicBezTo>
                <a:lnTo>
                  <a:pt x="61912" y="56019"/>
                </a:lnTo>
                <a:cubicBezTo>
                  <a:pt x="64443" y="53757"/>
                  <a:pt x="67776" y="52388"/>
                  <a:pt x="71438" y="52388"/>
                </a:cubicBezTo>
                <a:cubicBezTo>
                  <a:pt x="77569" y="52388"/>
                  <a:pt x="82808" y="56257"/>
                  <a:pt x="84832" y="61674"/>
                </a:cubicBezTo>
                <a:cubicBezTo>
                  <a:pt x="87451" y="58906"/>
                  <a:pt x="91142" y="57150"/>
                  <a:pt x="95250" y="57150"/>
                </a:cubicBezTo>
                <a:cubicBezTo>
                  <a:pt x="102781" y="57150"/>
                  <a:pt x="108942" y="62954"/>
                  <a:pt x="109508" y="70336"/>
                </a:cubicBezTo>
                <a:cubicBezTo>
                  <a:pt x="112038" y="68044"/>
                  <a:pt x="115401" y="66675"/>
                  <a:pt x="119062" y="66675"/>
                </a:cubicBezTo>
                <a:cubicBezTo>
                  <a:pt x="126950" y="66675"/>
                  <a:pt x="133350" y="73075"/>
                  <a:pt x="133350" y="80962"/>
                </a:cubicBezTo>
                <a:lnTo>
                  <a:pt x="133350" y="114300"/>
                </a:lnTo>
                <a:cubicBezTo>
                  <a:pt x="133350" y="135344"/>
                  <a:pt x="116294" y="152400"/>
                  <a:pt x="95250" y="152400"/>
                </a:cubicBezTo>
                <a:lnTo>
                  <a:pt x="69860" y="152400"/>
                </a:lnTo>
                <a:cubicBezTo>
                  <a:pt x="68372" y="152400"/>
                  <a:pt x="66913" y="152311"/>
                  <a:pt x="65484" y="152102"/>
                </a:cubicBezTo>
                <a:cubicBezTo>
                  <a:pt x="49024" y="150435"/>
                  <a:pt x="33873" y="141982"/>
                  <a:pt x="23813" y="128588"/>
                </a:cubicBezTo>
                <a:lnTo>
                  <a:pt x="2381" y="100013"/>
                </a:lnTo>
                <a:cubicBezTo>
                  <a:pt x="-1578" y="94744"/>
                  <a:pt x="-506" y="87303"/>
                  <a:pt x="4763" y="83344"/>
                </a:cubicBezTo>
                <a:cubicBezTo>
                  <a:pt x="10031" y="79385"/>
                  <a:pt x="17472" y="80456"/>
                  <a:pt x="21431" y="85725"/>
                </a:cubicBezTo>
                <a:lnTo>
                  <a:pt x="38100" y="107960"/>
                </a:lnTo>
                <a:lnTo>
                  <a:pt x="38100" y="11906"/>
                </a:lnTo>
                <a:close/>
                <a:moveTo>
                  <a:pt x="71438" y="90488"/>
                </a:moveTo>
                <a:cubicBezTo>
                  <a:pt x="71438" y="87868"/>
                  <a:pt x="69294" y="85725"/>
                  <a:pt x="66675" y="85725"/>
                </a:cubicBezTo>
                <a:cubicBezTo>
                  <a:pt x="64056" y="85725"/>
                  <a:pt x="61912" y="87868"/>
                  <a:pt x="61912" y="90488"/>
                </a:cubicBezTo>
                <a:lnTo>
                  <a:pt x="61912" y="119062"/>
                </a:lnTo>
                <a:cubicBezTo>
                  <a:pt x="61912" y="121682"/>
                  <a:pt x="64056" y="123825"/>
                  <a:pt x="66675" y="123825"/>
                </a:cubicBezTo>
                <a:cubicBezTo>
                  <a:pt x="69294" y="123825"/>
                  <a:pt x="71438" y="121682"/>
                  <a:pt x="71438" y="119062"/>
                </a:cubicBezTo>
                <a:lnTo>
                  <a:pt x="71438" y="90488"/>
                </a:lnTo>
                <a:close/>
                <a:moveTo>
                  <a:pt x="85725" y="85725"/>
                </a:moveTo>
                <a:cubicBezTo>
                  <a:pt x="83106" y="85725"/>
                  <a:pt x="80962" y="87868"/>
                  <a:pt x="80962" y="90488"/>
                </a:cubicBezTo>
                <a:lnTo>
                  <a:pt x="80962" y="119062"/>
                </a:lnTo>
                <a:cubicBezTo>
                  <a:pt x="80962" y="121682"/>
                  <a:pt x="83106" y="123825"/>
                  <a:pt x="85725" y="123825"/>
                </a:cubicBezTo>
                <a:cubicBezTo>
                  <a:pt x="88344" y="123825"/>
                  <a:pt x="90488" y="121682"/>
                  <a:pt x="90488" y="119062"/>
                </a:cubicBezTo>
                <a:lnTo>
                  <a:pt x="90488" y="90488"/>
                </a:lnTo>
                <a:cubicBezTo>
                  <a:pt x="90488" y="87868"/>
                  <a:pt x="88344" y="85725"/>
                  <a:pt x="85725" y="85725"/>
                </a:cubicBezTo>
                <a:close/>
                <a:moveTo>
                  <a:pt x="109537" y="90488"/>
                </a:moveTo>
                <a:cubicBezTo>
                  <a:pt x="109537" y="87868"/>
                  <a:pt x="107394" y="85725"/>
                  <a:pt x="104775" y="85725"/>
                </a:cubicBezTo>
                <a:cubicBezTo>
                  <a:pt x="102156" y="85725"/>
                  <a:pt x="100013" y="87868"/>
                  <a:pt x="100013" y="90488"/>
                </a:cubicBezTo>
                <a:lnTo>
                  <a:pt x="100013" y="119062"/>
                </a:lnTo>
                <a:cubicBezTo>
                  <a:pt x="100013" y="121682"/>
                  <a:pt x="102156" y="123825"/>
                  <a:pt x="104775" y="123825"/>
                </a:cubicBezTo>
                <a:cubicBezTo>
                  <a:pt x="107394" y="123825"/>
                  <a:pt x="109537" y="121682"/>
                  <a:pt x="109537" y="119062"/>
                </a:cubicBezTo>
                <a:lnTo>
                  <a:pt x="109537" y="904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9" name="Text 67"/>
          <p:cNvSpPr/>
          <p:nvPr/>
        </p:nvSpPr>
        <p:spPr>
          <a:xfrm>
            <a:off x="1066800" y="5505450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底部操作栏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1532037" y="599122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23812"/>
                </a:moveTo>
                <a:cubicBezTo>
                  <a:pt x="53950" y="23812"/>
                  <a:pt x="29505" y="45132"/>
                  <a:pt x="24668" y="73186"/>
                </a:cubicBezTo>
                <a:cubicBezTo>
                  <a:pt x="28129" y="72070"/>
                  <a:pt x="31849" y="71438"/>
                  <a:pt x="35719" y="71438"/>
                </a:cubicBezTo>
                <a:lnTo>
                  <a:pt x="41672" y="71438"/>
                </a:lnTo>
                <a:cubicBezTo>
                  <a:pt x="51532" y="71438"/>
                  <a:pt x="59531" y="79437"/>
                  <a:pt x="59531" y="89297"/>
                </a:cubicBezTo>
                <a:lnTo>
                  <a:pt x="59531" y="125016"/>
                </a:lnTo>
                <a:cubicBezTo>
                  <a:pt x="59531" y="134875"/>
                  <a:pt x="51532" y="142875"/>
                  <a:pt x="41672" y="142875"/>
                </a:cubicBezTo>
                <a:lnTo>
                  <a:pt x="35719" y="142875"/>
                </a:lnTo>
                <a:cubicBezTo>
                  <a:pt x="15999" y="142875"/>
                  <a:pt x="0" y="126876"/>
                  <a:pt x="0" y="107156"/>
                </a:cubicBezTo>
                <a:lnTo>
                  <a:pt x="0" y="83344"/>
                </a:lnTo>
                <a:cubicBezTo>
                  <a:pt x="0" y="37319"/>
                  <a:pt x="37319" y="0"/>
                  <a:pt x="83344" y="0"/>
                </a:cubicBezTo>
                <a:cubicBezTo>
                  <a:pt x="129369" y="0"/>
                  <a:pt x="166688" y="37319"/>
                  <a:pt x="166688" y="83344"/>
                </a:cubicBezTo>
                <a:lnTo>
                  <a:pt x="166688" y="145889"/>
                </a:lnTo>
                <a:cubicBezTo>
                  <a:pt x="166688" y="170557"/>
                  <a:pt x="146670" y="190537"/>
                  <a:pt x="122002" y="190537"/>
                </a:cubicBezTo>
                <a:lnTo>
                  <a:pt x="89297" y="190500"/>
                </a:lnTo>
                <a:lnTo>
                  <a:pt x="77391" y="190500"/>
                </a:lnTo>
                <a:cubicBezTo>
                  <a:pt x="67531" y="190500"/>
                  <a:pt x="59531" y="182500"/>
                  <a:pt x="59531" y="172641"/>
                </a:cubicBezTo>
                <a:cubicBezTo>
                  <a:pt x="59531" y="162781"/>
                  <a:pt x="67531" y="154781"/>
                  <a:pt x="77391" y="154781"/>
                </a:cubicBezTo>
                <a:lnTo>
                  <a:pt x="89297" y="154781"/>
                </a:lnTo>
                <a:cubicBezTo>
                  <a:pt x="99157" y="154781"/>
                  <a:pt x="107156" y="162781"/>
                  <a:pt x="107156" y="172641"/>
                </a:cubicBezTo>
                <a:lnTo>
                  <a:pt x="107156" y="172641"/>
                </a:lnTo>
                <a:lnTo>
                  <a:pt x="122039" y="172641"/>
                </a:lnTo>
                <a:cubicBezTo>
                  <a:pt x="136847" y="172641"/>
                  <a:pt x="148828" y="160660"/>
                  <a:pt x="148828" y="145852"/>
                </a:cubicBezTo>
                <a:lnTo>
                  <a:pt x="148828" y="138075"/>
                </a:lnTo>
                <a:cubicBezTo>
                  <a:pt x="143582" y="141126"/>
                  <a:pt x="137480" y="142838"/>
                  <a:pt x="130969" y="142838"/>
                </a:cubicBezTo>
                <a:lnTo>
                  <a:pt x="125016" y="142838"/>
                </a:lnTo>
                <a:cubicBezTo>
                  <a:pt x="115156" y="142838"/>
                  <a:pt x="107156" y="134838"/>
                  <a:pt x="107156" y="124978"/>
                </a:cubicBezTo>
                <a:lnTo>
                  <a:pt x="107156" y="89260"/>
                </a:lnTo>
                <a:cubicBezTo>
                  <a:pt x="107156" y="79400"/>
                  <a:pt x="115156" y="71400"/>
                  <a:pt x="125016" y="71400"/>
                </a:cubicBezTo>
                <a:lnTo>
                  <a:pt x="130969" y="71400"/>
                </a:lnTo>
                <a:cubicBezTo>
                  <a:pt x="134838" y="71400"/>
                  <a:pt x="138522" y="71996"/>
                  <a:pt x="142019" y="73149"/>
                </a:cubicBezTo>
                <a:cubicBezTo>
                  <a:pt x="137182" y="45132"/>
                  <a:pt x="112775" y="23775"/>
                  <a:pt x="83344" y="237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1" name="Text 69"/>
          <p:cNvSpPr/>
          <p:nvPr/>
        </p:nvSpPr>
        <p:spPr>
          <a:xfrm>
            <a:off x="538163" y="6257925"/>
            <a:ext cx="2152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客服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3760291" y="59912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423" y="26901"/>
                </a:moveTo>
                <a:cubicBezTo>
                  <a:pt x="13990" y="18008"/>
                  <a:pt x="22138" y="11906"/>
                  <a:pt x="31403" y="11906"/>
                </a:cubicBezTo>
                <a:lnTo>
                  <a:pt x="159395" y="11906"/>
                </a:lnTo>
                <a:cubicBezTo>
                  <a:pt x="168659" y="11906"/>
                  <a:pt x="176808" y="18008"/>
                  <a:pt x="179412" y="26901"/>
                </a:cubicBezTo>
                <a:lnTo>
                  <a:pt x="188119" y="56741"/>
                </a:lnTo>
                <a:cubicBezTo>
                  <a:pt x="192881" y="73000"/>
                  <a:pt x="180640" y="89297"/>
                  <a:pt x="163711" y="89297"/>
                </a:cubicBezTo>
                <a:cubicBezTo>
                  <a:pt x="153925" y="89297"/>
                  <a:pt x="145331" y="83753"/>
                  <a:pt x="141089" y="75493"/>
                </a:cubicBezTo>
                <a:cubicBezTo>
                  <a:pt x="136773" y="83641"/>
                  <a:pt x="128215" y="89297"/>
                  <a:pt x="118244" y="89297"/>
                </a:cubicBezTo>
                <a:cubicBezTo>
                  <a:pt x="108347" y="89297"/>
                  <a:pt x="99752" y="83716"/>
                  <a:pt x="95436" y="75530"/>
                </a:cubicBezTo>
                <a:cubicBezTo>
                  <a:pt x="91120" y="83716"/>
                  <a:pt x="82525" y="89297"/>
                  <a:pt x="72628" y="89297"/>
                </a:cubicBezTo>
                <a:cubicBezTo>
                  <a:pt x="62657" y="89297"/>
                  <a:pt x="54099" y="83679"/>
                  <a:pt x="49783" y="75493"/>
                </a:cubicBezTo>
                <a:cubicBezTo>
                  <a:pt x="45541" y="83716"/>
                  <a:pt x="36947" y="89297"/>
                  <a:pt x="27161" y="89297"/>
                </a:cubicBezTo>
                <a:cubicBezTo>
                  <a:pt x="10195" y="89297"/>
                  <a:pt x="-2009" y="73037"/>
                  <a:pt x="2753" y="56741"/>
                </a:cubicBezTo>
                <a:lnTo>
                  <a:pt x="11423" y="26901"/>
                </a:lnTo>
                <a:close/>
                <a:moveTo>
                  <a:pt x="35868" y="130969"/>
                </a:moveTo>
                <a:lnTo>
                  <a:pt x="154930" y="130969"/>
                </a:lnTo>
                <a:lnTo>
                  <a:pt x="154930" y="106263"/>
                </a:lnTo>
                <a:cubicBezTo>
                  <a:pt x="157758" y="106859"/>
                  <a:pt x="160697" y="107156"/>
                  <a:pt x="163674" y="107156"/>
                </a:cubicBezTo>
                <a:cubicBezTo>
                  <a:pt x="168994" y="107156"/>
                  <a:pt x="174092" y="106189"/>
                  <a:pt x="178743" y="104477"/>
                </a:cubicBezTo>
                <a:lnTo>
                  <a:pt x="178743" y="160734"/>
                </a:lnTo>
                <a:cubicBezTo>
                  <a:pt x="178743" y="170594"/>
                  <a:pt x="170743" y="178594"/>
                  <a:pt x="160883" y="178594"/>
                </a:cubicBezTo>
                <a:lnTo>
                  <a:pt x="29914" y="178594"/>
                </a:lnTo>
                <a:cubicBezTo>
                  <a:pt x="20055" y="178594"/>
                  <a:pt x="12055" y="170594"/>
                  <a:pt x="12055" y="160734"/>
                </a:cubicBezTo>
                <a:lnTo>
                  <a:pt x="12055" y="104477"/>
                </a:lnTo>
                <a:cubicBezTo>
                  <a:pt x="16706" y="106189"/>
                  <a:pt x="21766" y="107156"/>
                  <a:pt x="27124" y="107156"/>
                </a:cubicBezTo>
                <a:cubicBezTo>
                  <a:pt x="30138" y="107156"/>
                  <a:pt x="33040" y="106859"/>
                  <a:pt x="35868" y="106263"/>
                </a:cubicBezTo>
                <a:lnTo>
                  <a:pt x="35868" y="13096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3" name="Text 71"/>
          <p:cNvSpPr/>
          <p:nvPr/>
        </p:nvSpPr>
        <p:spPr>
          <a:xfrm>
            <a:off x="2778323" y="6257925"/>
            <a:ext cx="2152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店铺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6000601" y="59912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9669" y="32407"/>
                </a:moveTo>
                <a:lnTo>
                  <a:pt x="95250" y="40109"/>
                </a:lnTo>
                <a:lnTo>
                  <a:pt x="100831" y="32407"/>
                </a:lnTo>
                <a:cubicBezTo>
                  <a:pt x="110133" y="19534"/>
                  <a:pt x="125090" y="11906"/>
                  <a:pt x="140977" y="11906"/>
                </a:cubicBezTo>
                <a:cubicBezTo>
                  <a:pt x="168325" y="11906"/>
                  <a:pt x="190500" y="34082"/>
                  <a:pt x="190500" y="61429"/>
                </a:cubicBezTo>
                <a:lnTo>
                  <a:pt x="190500" y="62396"/>
                </a:lnTo>
                <a:cubicBezTo>
                  <a:pt x="190500" y="104142"/>
                  <a:pt x="138447" y="152623"/>
                  <a:pt x="111286" y="173348"/>
                </a:cubicBezTo>
                <a:cubicBezTo>
                  <a:pt x="106673" y="176845"/>
                  <a:pt x="101017" y="178594"/>
                  <a:pt x="95250" y="178594"/>
                </a:cubicBezTo>
                <a:cubicBezTo>
                  <a:pt x="89483" y="178594"/>
                  <a:pt x="83790" y="176882"/>
                  <a:pt x="79214" y="173348"/>
                </a:cubicBezTo>
                <a:cubicBezTo>
                  <a:pt x="52053" y="152623"/>
                  <a:pt x="0" y="104142"/>
                  <a:pt x="0" y="62396"/>
                </a:cubicBezTo>
                <a:lnTo>
                  <a:pt x="0" y="61429"/>
                </a:lnTo>
                <a:cubicBezTo>
                  <a:pt x="0" y="34082"/>
                  <a:pt x="22175" y="11906"/>
                  <a:pt x="49523" y="11906"/>
                </a:cubicBezTo>
                <a:cubicBezTo>
                  <a:pt x="65410" y="11906"/>
                  <a:pt x="80367" y="19534"/>
                  <a:pt x="89669" y="3240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5" name="Text 73"/>
          <p:cNvSpPr/>
          <p:nvPr/>
        </p:nvSpPr>
        <p:spPr>
          <a:xfrm>
            <a:off x="5018633" y="6257925"/>
            <a:ext cx="2152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收藏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7292132" y="5981700"/>
            <a:ext cx="2085975" cy="466725"/>
          </a:xfrm>
          <a:custGeom>
            <a:avLst/>
            <a:gdLst/>
            <a:ahLst/>
            <a:cxnLst/>
            <a:rect l="l" t="t" r="r" b="b"/>
            <a:pathLst>
              <a:path w="2085975" h="466725">
                <a:moveTo>
                  <a:pt x="76202" y="0"/>
                </a:moveTo>
                <a:lnTo>
                  <a:pt x="2009773" y="0"/>
                </a:lnTo>
                <a:cubicBezTo>
                  <a:pt x="2051858" y="0"/>
                  <a:pt x="2085975" y="34117"/>
                  <a:pt x="2085975" y="76202"/>
                </a:cubicBezTo>
                <a:lnTo>
                  <a:pt x="2085975" y="390523"/>
                </a:lnTo>
                <a:cubicBezTo>
                  <a:pt x="2085975" y="432608"/>
                  <a:pt x="2051858" y="466725"/>
                  <a:pt x="2009773" y="466725"/>
                </a:cubicBezTo>
                <a:lnTo>
                  <a:pt x="76202" y="466725"/>
                </a:lnTo>
                <a:cubicBezTo>
                  <a:pt x="34117" y="466725"/>
                  <a:pt x="0" y="432608"/>
                  <a:pt x="0" y="390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77" name="Text 75"/>
          <p:cNvSpPr/>
          <p:nvPr/>
        </p:nvSpPr>
        <p:spPr>
          <a:xfrm>
            <a:off x="7406432" y="60579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加入购物车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9532441" y="5981700"/>
            <a:ext cx="2085975" cy="466725"/>
          </a:xfrm>
          <a:custGeom>
            <a:avLst/>
            <a:gdLst/>
            <a:ahLst/>
            <a:cxnLst/>
            <a:rect l="l" t="t" r="r" b="b"/>
            <a:pathLst>
              <a:path w="2085975" h="466725">
                <a:moveTo>
                  <a:pt x="76202" y="0"/>
                </a:moveTo>
                <a:lnTo>
                  <a:pt x="2009773" y="0"/>
                </a:lnTo>
                <a:cubicBezTo>
                  <a:pt x="2051858" y="0"/>
                  <a:pt x="2085975" y="34117"/>
                  <a:pt x="2085975" y="76202"/>
                </a:cubicBezTo>
                <a:lnTo>
                  <a:pt x="2085975" y="390523"/>
                </a:lnTo>
                <a:cubicBezTo>
                  <a:pt x="2085975" y="432608"/>
                  <a:pt x="2051858" y="466725"/>
                  <a:pt x="2009773" y="466725"/>
                </a:cubicBezTo>
                <a:lnTo>
                  <a:pt x="76202" y="466725"/>
                </a:lnTo>
                <a:cubicBezTo>
                  <a:pt x="34117" y="466725"/>
                  <a:pt x="0" y="432608"/>
                  <a:pt x="0" y="390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9" name="Text 77"/>
          <p:cNvSpPr/>
          <p:nvPr/>
        </p:nvSpPr>
        <p:spPr>
          <a:xfrm>
            <a:off x="9646741" y="60579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立即购买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CART &amp; CHECKOUT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购物车与结算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1469" y="1083469"/>
            <a:ext cx="5675313" cy="6230938"/>
          </a:xfrm>
          <a:custGeom>
            <a:avLst/>
            <a:gdLst/>
            <a:ahLst/>
            <a:cxnLst/>
            <a:rect l="l" t="t" r="r" b="b"/>
            <a:pathLst>
              <a:path w="5675313" h="6230938">
                <a:moveTo>
                  <a:pt x="95232" y="0"/>
                </a:moveTo>
                <a:lnTo>
                  <a:pt x="5580081" y="0"/>
                </a:lnTo>
                <a:cubicBezTo>
                  <a:pt x="5632676" y="0"/>
                  <a:pt x="5675313" y="42637"/>
                  <a:pt x="5675313" y="95232"/>
                </a:cubicBezTo>
                <a:lnTo>
                  <a:pt x="5675313" y="6135706"/>
                </a:lnTo>
                <a:cubicBezTo>
                  <a:pt x="5675313" y="6188301"/>
                  <a:pt x="5632676" y="6230938"/>
                  <a:pt x="5580081" y="6230938"/>
                </a:cubicBezTo>
                <a:lnTo>
                  <a:pt x="95232" y="6230938"/>
                </a:lnTo>
                <a:cubicBezTo>
                  <a:pt x="42637" y="6230938"/>
                  <a:pt x="0" y="6188301"/>
                  <a:pt x="0" y="6135706"/>
                </a:cubicBezTo>
                <a:lnTo>
                  <a:pt x="0" y="95232"/>
                </a:lnTo>
                <a:cubicBezTo>
                  <a:pt x="0" y="42637"/>
                  <a:pt x="42637" y="0"/>
                  <a:pt x="95232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15938" y="127793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6" name="Shape 4"/>
          <p:cNvSpPr/>
          <p:nvPr/>
        </p:nvSpPr>
        <p:spPr>
          <a:xfrm>
            <a:off x="607219" y="1389063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7441" y="-4961"/>
                </a:moveTo>
                <a:cubicBezTo>
                  <a:pt x="3318" y="-4961"/>
                  <a:pt x="0" y="-1643"/>
                  <a:pt x="0" y="2480"/>
                </a:cubicBezTo>
                <a:cubicBezTo>
                  <a:pt x="0" y="6604"/>
                  <a:pt x="3318" y="9922"/>
                  <a:pt x="7441" y="9922"/>
                </a:cubicBezTo>
                <a:lnTo>
                  <a:pt x="21487" y="9922"/>
                </a:lnTo>
                <a:cubicBezTo>
                  <a:pt x="22696" y="9922"/>
                  <a:pt x="23719" y="10790"/>
                  <a:pt x="23937" y="11968"/>
                </a:cubicBezTo>
                <a:lnTo>
                  <a:pt x="40091" y="100738"/>
                </a:lnTo>
                <a:cubicBezTo>
                  <a:pt x="42013" y="111342"/>
                  <a:pt x="51253" y="119063"/>
                  <a:pt x="62043" y="119063"/>
                </a:cubicBezTo>
                <a:lnTo>
                  <a:pt x="141387" y="119062"/>
                </a:lnTo>
                <a:cubicBezTo>
                  <a:pt x="145510" y="119062"/>
                  <a:pt x="148828" y="115745"/>
                  <a:pt x="148828" y="111621"/>
                </a:cubicBezTo>
                <a:cubicBezTo>
                  <a:pt x="148828" y="107497"/>
                  <a:pt x="145510" y="104180"/>
                  <a:pt x="141387" y="104180"/>
                </a:cubicBezTo>
                <a:lnTo>
                  <a:pt x="62043" y="104180"/>
                </a:lnTo>
                <a:cubicBezTo>
                  <a:pt x="58446" y="104180"/>
                  <a:pt x="55376" y="101606"/>
                  <a:pt x="54725" y="98072"/>
                </a:cubicBezTo>
                <a:lnTo>
                  <a:pt x="53144" y="89297"/>
                </a:lnTo>
                <a:lnTo>
                  <a:pt x="147278" y="89297"/>
                </a:lnTo>
                <a:cubicBezTo>
                  <a:pt x="156828" y="89297"/>
                  <a:pt x="165013" y="82507"/>
                  <a:pt x="166781" y="73112"/>
                </a:cubicBezTo>
                <a:lnTo>
                  <a:pt x="176392" y="21673"/>
                </a:lnTo>
                <a:cubicBezTo>
                  <a:pt x="177540" y="15565"/>
                  <a:pt x="172858" y="9922"/>
                  <a:pt x="166625" y="9922"/>
                </a:cubicBezTo>
                <a:lnTo>
                  <a:pt x="38664" y="9922"/>
                </a:lnTo>
                <a:lnTo>
                  <a:pt x="38540" y="9302"/>
                </a:lnTo>
                <a:cubicBezTo>
                  <a:pt x="37052" y="1054"/>
                  <a:pt x="29859" y="-4961"/>
                  <a:pt x="21456" y="-4961"/>
                </a:cubicBezTo>
                <a:lnTo>
                  <a:pt x="7441" y="-4961"/>
                </a:lnTo>
                <a:close/>
                <a:moveTo>
                  <a:pt x="64492" y="158750"/>
                </a:moveTo>
                <a:cubicBezTo>
                  <a:pt x="72706" y="158750"/>
                  <a:pt x="79375" y="152081"/>
                  <a:pt x="79375" y="143867"/>
                </a:cubicBezTo>
                <a:cubicBezTo>
                  <a:pt x="79375" y="135653"/>
                  <a:pt x="72706" y="128984"/>
                  <a:pt x="64492" y="128984"/>
                </a:cubicBezTo>
                <a:cubicBezTo>
                  <a:pt x="56278" y="128984"/>
                  <a:pt x="49609" y="135653"/>
                  <a:pt x="49609" y="143867"/>
                </a:cubicBezTo>
                <a:cubicBezTo>
                  <a:pt x="49609" y="152081"/>
                  <a:pt x="56278" y="158750"/>
                  <a:pt x="64492" y="158750"/>
                </a:cubicBezTo>
                <a:close/>
                <a:moveTo>
                  <a:pt x="133945" y="158750"/>
                </a:moveTo>
                <a:cubicBezTo>
                  <a:pt x="142159" y="158750"/>
                  <a:pt x="148828" y="152081"/>
                  <a:pt x="148828" y="143867"/>
                </a:cubicBezTo>
                <a:cubicBezTo>
                  <a:pt x="148828" y="135653"/>
                  <a:pt x="142159" y="128984"/>
                  <a:pt x="133945" y="128984"/>
                </a:cubicBezTo>
                <a:cubicBezTo>
                  <a:pt x="125731" y="128984"/>
                  <a:pt x="119062" y="135653"/>
                  <a:pt x="119062" y="143867"/>
                </a:cubicBezTo>
                <a:cubicBezTo>
                  <a:pt x="119062" y="152081"/>
                  <a:pt x="125731" y="158750"/>
                  <a:pt x="133945" y="158750"/>
                </a:cubicBez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7" name="Text 5"/>
          <p:cNvSpPr/>
          <p:nvPr/>
        </p:nvSpPr>
        <p:spPr>
          <a:xfrm>
            <a:off x="992188" y="1341438"/>
            <a:ext cx="666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购物车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9906" y="1821656"/>
            <a:ext cx="5278438" cy="1373188"/>
          </a:xfrm>
          <a:custGeom>
            <a:avLst/>
            <a:gdLst/>
            <a:ahLst/>
            <a:cxnLst/>
            <a:rect l="l" t="t" r="r" b="b"/>
            <a:pathLst>
              <a:path w="5278438" h="1373188">
                <a:moveTo>
                  <a:pt x="95244" y="0"/>
                </a:moveTo>
                <a:lnTo>
                  <a:pt x="5183193" y="0"/>
                </a:lnTo>
                <a:cubicBezTo>
                  <a:pt x="5235760" y="0"/>
                  <a:pt x="5278438" y="42678"/>
                  <a:pt x="5278438" y="95244"/>
                </a:cubicBezTo>
                <a:lnTo>
                  <a:pt x="5278438" y="1277943"/>
                </a:lnTo>
                <a:cubicBezTo>
                  <a:pt x="5278438" y="1330545"/>
                  <a:pt x="5235795" y="1373188"/>
                  <a:pt x="5183193" y="1373188"/>
                </a:cubicBezTo>
                <a:lnTo>
                  <a:pt x="95244" y="1373188"/>
                </a:lnTo>
                <a:cubicBezTo>
                  <a:pt x="42678" y="1373188"/>
                  <a:pt x="0" y="1330510"/>
                  <a:pt x="0" y="1277943"/>
                </a:cubicBezTo>
                <a:lnTo>
                  <a:pt x="0" y="95244"/>
                </a:lnTo>
                <a:cubicBezTo>
                  <a:pt x="0" y="42642"/>
                  <a:pt x="42642" y="0"/>
                  <a:pt x="95244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666750" y="198437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1906" y="35719"/>
                </a:moveTo>
                <a:cubicBezTo>
                  <a:pt x="18477" y="35719"/>
                  <a:pt x="23812" y="30384"/>
                  <a:pt x="23812" y="23812"/>
                </a:cubicBezTo>
                <a:cubicBezTo>
                  <a:pt x="23812" y="17241"/>
                  <a:pt x="18477" y="11906"/>
                  <a:pt x="11906" y="11906"/>
                </a:cubicBezTo>
                <a:cubicBezTo>
                  <a:pt x="5335" y="11906"/>
                  <a:pt x="0" y="17241"/>
                  <a:pt x="0" y="23812"/>
                </a:cubicBezTo>
                <a:cubicBezTo>
                  <a:pt x="0" y="30384"/>
                  <a:pt x="5335" y="35719"/>
                  <a:pt x="11906" y="35719"/>
                </a:cubicBezTo>
                <a:close/>
                <a:moveTo>
                  <a:pt x="47625" y="15875"/>
                </a:moveTo>
                <a:cubicBezTo>
                  <a:pt x="43235" y="15875"/>
                  <a:pt x="39688" y="19422"/>
                  <a:pt x="39688" y="23812"/>
                </a:cubicBezTo>
                <a:cubicBezTo>
                  <a:pt x="39688" y="28203"/>
                  <a:pt x="43235" y="31750"/>
                  <a:pt x="47625" y="31750"/>
                </a:cubicBezTo>
                <a:lnTo>
                  <a:pt x="119063" y="31750"/>
                </a:lnTo>
                <a:cubicBezTo>
                  <a:pt x="123453" y="31750"/>
                  <a:pt x="127000" y="28203"/>
                  <a:pt x="127000" y="23812"/>
                </a:cubicBezTo>
                <a:cubicBezTo>
                  <a:pt x="127000" y="19422"/>
                  <a:pt x="123453" y="15875"/>
                  <a:pt x="119063" y="15875"/>
                </a:cubicBezTo>
                <a:lnTo>
                  <a:pt x="47625" y="15875"/>
                </a:lnTo>
                <a:close/>
                <a:moveTo>
                  <a:pt x="47625" y="55563"/>
                </a:moveTo>
                <a:cubicBezTo>
                  <a:pt x="43235" y="55563"/>
                  <a:pt x="39688" y="59110"/>
                  <a:pt x="39688" y="63500"/>
                </a:cubicBezTo>
                <a:cubicBezTo>
                  <a:pt x="39688" y="67890"/>
                  <a:pt x="43235" y="71438"/>
                  <a:pt x="47625" y="71438"/>
                </a:cubicBezTo>
                <a:lnTo>
                  <a:pt x="119063" y="71438"/>
                </a:lnTo>
                <a:cubicBezTo>
                  <a:pt x="123453" y="71438"/>
                  <a:pt x="127000" y="67890"/>
                  <a:pt x="127000" y="63500"/>
                </a:cubicBezTo>
                <a:cubicBezTo>
                  <a:pt x="127000" y="59110"/>
                  <a:pt x="123453" y="55563"/>
                  <a:pt x="119063" y="55563"/>
                </a:cubicBezTo>
                <a:lnTo>
                  <a:pt x="47625" y="55563"/>
                </a:lnTo>
                <a:close/>
                <a:moveTo>
                  <a:pt x="47625" y="95250"/>
                </a:moveTo>
                <a:cubicBezTo>
                  <a:pt x="43235" y="95250"/>
                  <a:pt x="39688" y="98797"/>
                  <a:pt x="39688" y="103188"/>
                </a:cubicBezTo>
                <a:cubicBezTo>
                  <a:pt x="39688" y="107578"/>
                  <a:pt x="43235" y="111125"/>
                  <a:pt x="47625" y="111125"/>
                </a:cubicBezTo>
                <a:lnTo>
                  <a:pt x="119063" y="111125"/>
                </a:lnTo>
                <a:cubicBezTo>
                  <a:pt x="123453" y="111125"/>
                  <a:pt x="127000" y="107578"/>
                  <a:pt x="127000" y="103188"/>
                </a:cubicBezTo>
                <a:cubicBezTo>
                  <a:pt x="127000" y="98797"/>
                  <a:pt x="123453" y="95250"/>
                  <a:pt x="119063" y="95250"/>
                </a:cubicBezTo>
                <a:lnTo>
                  <a:pt x="47625" y="95250"/>
                </a:lnTo>
                <a:close/>
                <a:moveTo>
                  <a:pt x="11906" y="115094"/>
                </a:moveTo>
                <a:cubicBezTo>
                  <a:pt x="18477" y="115094"/>
                  <a:pt x="23812" y="109759"/>
                  <a:pt x="23812" y="103188"/>
                </a:cubicBezTo>
                <a:cubicBezTo>
                  <a:pt x="23812" y="96616"/>
                  <a:pt x="18477" y="91281"/>
                  <a:pt x="11906" y="91281"/>
                </a:cubicBezTo>
                <a:cubicBezTo>
                  <a:pt x="5335" y="91281"/>
                  <a:pt x="0" y="96616"/>
                  <a:pt x="0" y="103188"/>
                </a:cubicBezTo>
                <a:cubicBezTo>
                  <a:pt x="0" y="109759"/>
                  <a:pt x="5335" y="115094"/>
                  <a:pt x="11906" y="115094"/>
                </a:cubicBezTo>
                <a:close/>
                <a:moveTo>
                  <a:pt x="23812" y="63500"/>
                </a:moveTo>
                <a:cubicBezTo>
                  <a:pt x="23812" y="56929"/>
                  <a:pt x="18477" y="51594"/>
                  <a:pt x="11906" y="51594"/>
                </a:cubicBezTo>
                <a:cubicBezTo>
                  <a:pt x="5335" y="51594"/>
                  <a:pt x="0" y="56929"/>
                  <a:pt x="0" y="63500"/>
                </a:cubicBezTo>
                <a:cubicBezTo>
                  <a:pt x="0" y="70071"/>
                  <a:pt x="5335" y="75406"/>
                  <a:pt x="11906" y="75406"/>
                </a:cubicBezTo>
                <a:cubicBezTo>
                  <a:pt x="18477" y="75406"/>
                  <a:pt x="23812" y="70071"/>
                  <a:pt x="23812" y="6350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0" name="Text 8"/>
          <p:cNvSpPr/>
          <p:nvPr/>
        </p:nvSpPr>
        <p:spPr>
          <a:xfrm>
            <a:off x="904875" y="1952625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商品列表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62781" y="2270125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5711" y="13450"/>
                </a:moveTo>
                <a:cubicBezTo>
                  <a:pt x="6995" y="9004"/>
                  <a:pt x="11069" y="5953"/>
                  <a:pt x="15701" y="5953"/>
                </a:cubicBezTo>
                <a:lnTo>
                  <a:pt x="79697" y="5953"/>
                </a:lnTo>
                <a:cubicBezTo>
                  <a:pt x="84330" y="5953"/>
                  <a:pt x="88404" y="9004"/>
                  <a:pt x="89706" y="13450"/>
                </a:cubicBezTo>
                <a:lnTo>
                  <a:pt x="94059" y="28370"/>
                </a:lnTo>
                <a:cubicBezTo>
                  <a:pt x="96441" y="36500"/>
                  <a:pt x="90320" y="44648"/>
                  <a:pt x="81855" y="44648"/>
                </a:cubicBezTo>
                <a:cubicBezTo>
                  <a:pt x="76963" y="44648"/>
                  <a:pt x="72665" y="41877"/>
                  <a:pt x="70545" y="37747"/>
                </a:cubicBezTo>
                <a:cubicBezTo>
                  <a:pt x="68387" y="41821"/>
                  <a:pt x="64108" y="44648"/>
                  <a:pt x="59122" y="44648"/>
                </a:cubicBezTo>
                <a:cubicBezTo>
                  <a:pt x="54173" y="44648"/>
                  <a:pt x="49876" y="41858"/>
                  <a:pt x="47718" y="37765"/>
                </a:cubicBezTo>
                <a:cubicBezTo>
                  <a:pt x="45560" y="41858"/>
                  <a:pt x="41263" y="44648"/>
                  <a:pt x="36314" y="44648"/>
                </a:cubicBezTo>
                <a:cubicBezTo>
                  <a:pt x="31328" y="44648"/>
                  <a:pt x="27050" y="41839"/>
                  <a:pt x="24892" y="37747"/>
                </a:cubicBezTo>
                <a:cubicBezTo>
                  <a:pt x="22771" y="41858"/>
                  <a:pt x="18473" y="44648"/>
                  <a:pt x="13581" y="44648"/>
                </a:cubicBezTo>
                <a:cubicBezTo>
                  <a:pt x="5097" y="44648"/>
                  <a:pt x="-1005" y="36519"/>
                  <a:pt x="1377" y="28370"/>
                </a:cubicBezTo>
                <a:lnTo>
                  <a:pt x="5711" y="13450"/>
                </a:lnTo>
                <a:close/>
                <a:moveTo>
                  <a:pt x="17934" y="65484"/>
                </a:moveTo>
                <a:lnTo>
                  <a:pt x="77465" y="65484"/>
                </a:lnTo>
                <a:lnTo>
                  <a:pt x="77465" y="53132"/>
                </a:lnTo>
                <a:cubicBezTo>
                  <a:pt x="78879" y="53429"/>
                  <a:pt x="80349" y="53578"/>
                  <a:pt x="81837" y="53578"/>
                </a:cubicBezTo>
                <a:cubicBezTo>
                  <a:pt x="84497" y="53578"/>
                  <a:pt x="87046" y="53094"/>
                  <a:pt x="89371" y="52239"/>
                </a:cubicBezTo>
                <a:lnTo>
                  <a:pt x="89371" y="80367"/>
                </a:lnTo>
                <a:cubicBezTo>
                  <a:pt x="89371" y="85297"/>
                  <a:pt x="85372" y="89297"/>
                  <a:pt x="80442" y="89297"/>
                </a:cubicBezTo>
                <a:lnTo>
                  <a:pt x="14957" y="89297"/>
                </a:lnTo>
                <a:cubicBezTo>
                  <a:pt x="10027" y="89297"/>
                  <a:pt x="6028" y="85297"/>
                  <a:pt x="6028" y="80367"/>
                </a:cubicBezTo>
                <a:lnTo>
                  <a:pt x="6028" y="52239"/>
                </a:lnTo>
                <a:cubicBezTo>
                  <a:pt x="8353" y="53094"/>
                  <a:pt x="10883" y="53578"/>
                  <a:pt x="13562" y="53578"/>
                </a:cubicBezTo>
                <a:cubicBezTo>
                  <a:pt x="15069" y="53578"/>
                  <a:pt x="16520" y="53429"/>
                  <a:pt x="17934" y="53132"/>
                </a:cubicBezTo>
                <a:lnTo>
                  <a:pt x="17934" y="65484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2" name="Text 10"/>
          <p:cNvSpPr/>
          <p:nvPr/>
        </p:nvSpPr>
        <p:spPr>
          <a:xfrm>
            <a:off x="833438" y="2238375"/>
            <a:ext cx="833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按店铺分组展示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68734" y="249237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11906" y="5953"/>
                </a:moveTo>
                <a:cubicBezTo>
                  <a:pt x="5339" y="5953"/>
                  <a:pt x="0" y="11292"/>
                  <a:pt x="0" y="17859"/>
                </a:cubicBezTo>
                <a:lnTo>
                  <a:pt x="0" y="77391"/>
                </a:lnTo>
                <a:cubicBezTo>
                  <a:pt x="0" y="83958"/>
                  <a:pt x="5339" y="89297"/>
                  <a:pt x="11906" y="89297"/>
                </a:cubicBezTo>
                <a:lnTo>
                  <a:pt x="71438" y="89297"/>
                </a:lnTo>
                <a:cubicBezTo>
                  <a:pt x="78005" y="89297"/>
                  <a:pt x="83344" y="83958"/>
                  <a:pt x="83344" y="77391"/>
                </a:cubicBezTo>
                <a:lnTo>
                  <a:pt x="83344" y="17859"/>
                </a:lnTo>
                <a:cubicBezTo>
                  <a:pt x="83344" y="11292"/>
                  <a:pt x="78005" y="5953"/>
                  <a:pt x="71438" y="5953"/>
                </a:cubicBezTo>
                <a:lnTo>
                  <a:pt x="11906" y="5953"/>
                </a:lnTo>
                <a:close/>
                <a:moveTo>
                  <a:pt x="57373" y="39570"/>
                </a:moveTo>
                <a:lnTo>
                  <a:pt x="42490" y="63382"/>
                </a:lnTo>
                <a:cubicBezTo>
                  <a:pt x="41709" y="64629"/>
                  <a:pt x="40370" y="65410"/>
                  <a:pt x="38900" y="65484"/>
                </a:cubicBezTo>
                <a:cubicBezTo>
                  <a:pt x="37430" y="65559"/>
                  <a:pt x="36016" y="64889"/>
                  <a:pt x="35142" y="63698"/>
                </a:cubicBezTo>
                <a:lnTo>
                  <a:pt x="26212" y="51792"/>
                </a:lnTo>
                <a:cubicBezTo>
                  <a:pt x="24724" y="49820"/>
                  <a:pt x="25133" y="47030"/>
                  <a:pt x="27105" y="45541"/>
                </a:cubicBezTo>
                <a:cubicBezTo>
                  <a:pt x="29077" y="44053"/>
                  <a:pt x="31868" y="44462"/>
                  <a:pt x="33356" y="46434"/>
                </a:cubicBezTo>
                <a:lnTo>
                  <a:pt x="38379" y="53132"/>
                </a:lnTo>
                <a:lnTo>
                  <a:pt x="49802" y="34844"/>
                </a:lnTo>
                <a:cubicBezTo>
                  <a:pt x="51104" y="32761"/>
                  <a:pt x="53857" y="32110"/>
                  <a:pt x="55959" y="33431"/>
                </a:cubicBezTo>
                <a:cubicBezTo>
                  <a:pt x="58062" y="34751"/>
                  <a:pt x="58694" y="37486"/>
                  <a:pt x="57373" y="39588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4" name="Text 12"/>
          <p:cNvSpPr/>
          <p:nvPr/>
        </p:nvSpPr>
        <p:spPr>
          <a:xfrm>
            <a:off x="833438" y="2460625"/>
            <a:ext cx="769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单选/全选功能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68734" y="2714625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11906" y="5953"/>
                </a:moveTo>
                <a:cubicBezTo>
                  <a:pt x="5339" y="5953"/>
                  <a:pt x="0" y="11292"/>
                  <a:pt x="0" y="17859"/>
                </a:cubicBezTo>
                <a:lnTo>
                  <a:pt x="0" y="77391"/>
                </a:lnTo>
                <a:cubicBezTo>
                  <a:pt x="0" y="83958"/>
                  <a:pt x="5339" y="89297"/>
                  <a:pt x="11906" y="89297"/>
                </a:cubicBezTo>
                <a:lnTo>
                  <a:pt x="71438" y="89297"/>
                </a:lnTo>
                <a:cubicBezTo>
                  <a:pt x="78005" y="89297"/>
                  <a:pt x="83344" y="83958"/>
                  <a:pt x="83344" y="77391"/>
                </a:cubicBezTo>
                <a:lnTo>
                  <a:pt x="83344" y="17859"/>
                </a:lnTo>
                <a:cubicBezTo>
                  <a:pt x="83344" y="11292"/>
                  <a:pt x="78005" y="5953"/>
                  <a:pt x="71438" y="5953"/>
                </a:cubicBezTo>
                <a:lnTo>
                  <a:pt x="11906" y="5953"/>
                </a:lnTo>
                <a:close/>
                <a:moveTo>
                  <a:pt x="23812" y="20836"/>
                </a:moveTo>
                <a:cubicBezTo>
                  <a:pt x="28741" y="20836"/>
                  <a:pt x="32742" y="24837"/>
                  <a:pt x="32742" y="29766"/>
                </a:cubicBezTo>
                <a:cubicBezTo>
                  <a:pt x="32742" y="34694"/>
                  <a:pt x="28741" y="38695"/>
                  <a:pt x="23812" y="38695"/>
                </a:cubicBezTo>
                <a:cubicBezTo>
                  <a:pt x="18884" y="38695"/>
                  <a:pt x="14883" y="34694"/>
                  <a:pt x="14883" y="29766"/>
                </a:cubicBezTo>
                <a:cubicBezTo>
                  <a:pt x="14883" y="24837"/>
                  <a:pt x="18884" y="20836"/>
                  <a:pt x="23812" y="20836"/>
                </a:cubicBezTo>
                <a:close/>
                <a:moveTo>
                  <a:pt x="50602" y="41672"/>
                </a:moveTo>
                <a:cubicBezTo>
                  <a:pt x="52164" y="41672"/>
                  <a:pt x="53597" y="42490"/>
                  <a:pt x="54415" y="43811"/>
                </a:cubicBezTo>
                <a:lnTo>
                  <a:pt x="70786" y="70600"/>
                </a:lnTo>
                <a:cubicBezTo>
                  <a:pt x="71624" y="71977"/>
                  <a:pt x="71661" y="73707"/>
                  <a:pt x="70879" y="75121"/>
                </a:cubicBezTo>
                <a:cubicBezTo>
                  <a:pt x="70098" y="76535"/>
                  <a:pt x="68591" y="77391"/>
                  <a:pt x="66973" y="77391"/>
                </a:cubicBezTo>
                <a:lnTo>
                  <a:pt x="16371" y="77391"/>
                </a:lnTo>
                <a:cubicBezTo>
                  <a:pt x="14715" y="77391"/>
                  <a:pt x="13171" y="76460"/>
                  <a:pt x="12409" y="74991"/>
                </a:cubicBezTo>
                <a:cubicBezTo>
                  <a:pt x="11646" y="73521"/>
                  <a:pt x="11757" y="71735"/>
                  <a:pt x="12706" y="70377"/>
                </a:cubicBezTo>
                <a:lnTo>
                  <a:pt x="23124" y="55494"/>
                </a:lnTo>
                <a:cubicBezTo>
                  <a:pt x="23961" y="54304"/>
                  <a:pt x="25319" y="53597"/>
                  <a:pt x="26789" y="53597"/>
                </a:cubicBezTo>
                <a:cubicBezTo>
                  <a:pt x="28259" y="53597"/>
                  <a:pt x="29617" y="54304"/>
                  <a:pt x="30454" y="55494"/>
                </a:cubicBezTo>
                <a:lnTo>
                  <a:pt x="35365" y="62526"/>
                </a:lnTo>
                <a:lnTo>
                  <a:pt x="46788" y="43830"/>
                </a:lnTo>
                <a:cubicBezTo>
                  <a:pt x="47606" y="42509"/>
                  <a:pt x="49039" y="41690"/>
                  <a:pt x="50602" y="4169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6" name="Text 14"/>
          <p:cNvSpPr/>
          <p:nvPr/>
        </p:nvSpPr>
        <p:spPr>
          <a:xfrm>
            <a:off x="833438" y="2682875"/>
            <a:ext cx="1031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商品图片/名称/规格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74688" y="2936875"/>
            <a:ext cx="71438" cy="95250"/>
          </a:xfrm>
          <a:custGeom>
            <a:avLst/>
            <a:gdLst/>
            <a:ahLst/>
            <a:cxnLst/>
            <a:rect l="l" t="t" r="r" b="b"/>
            <a:pathLst>
              <a:path w="71438" h="95250">
                <a:moveTo>
                  <a:pt x="41672" y="5953"/>
                </a:moveTo>
                <a:cubicBezTo>
                  <a:pt x="41672" y="2660"/>
                  <a:pt x="39012" y="0"/>
                  <a:pt x="35719" y="0"/>
                </a:cubicBezTo>
                <a:cubicBezTo>
                  <a:pt x="32426" y="0"/>
                  <a:pt x="29766" y="2660"/>
                  <a:pt x="29766" y="5953"/>
                </a:cubicBezTo>
                <a:lnTo>
                  <a:pt x="29766" y="29766"/>
                </a:lnTo>
                <a:lnTo>
                  <a:pt x="5953" y="29766"/>
                </a:lnTo>
                <a:cubicBezTo>
                  <a:pt x="2660" y="29766"/>
                  <a:pt x="0" y="32426"/>
                  <a:pt x="0" y="35719"/>
                </a:cubicBezTo>
                <a:cubicBezTo>
                  <a:pt x="0" y="39012"/>
                  <a:pt x="2660" y="41672"/>
                  <a:pt x="5953" y="41672"/>
                </a:cubicBezTo>
                <a:lnTo>
                  <a:pt x="29766" y="41672"/>
                </a:lnTo>
                <a:lnTo>
                  <a:pt x="29766" y="65484"/>
                </a:lnTo>
                <a:cubicBezTo>
                  <a:pt x="29766" y="68777"/>
                  <a:pt x="32426" y="71438"/>
                  <a:pt x="35719" y="71438"/>
                </a:cubicBezTo>
                <a:cubicBezTo>
                  <a:pt x="39012" y="71438"/>
                  <a:pt x="41672" y="68777"/>
                  <a:pt x="41672" y="65484"/>
                </a:cubicBezTo>
                <a:lnTo>
                  <a:pt x="41672" y="41672"/>
                </a:lnTo>
                <a:lnTo>
                  <a:pt x="65484" y="41672"/>
                </a:lnTo>
                <a:cubicBezTo>
                  <a:pt x="68777" y="41672"/>
                  <a:pt x="71438" y="39012"/>
                  <a:pt x="71438" y="35719"/>
                </a:cubicBezTo>
                <a:cubicBezTo>
                  <a:pt x="71438" y="32426"/>
                  <a:pt x="68777" y="29766"/>
                  <a:pt x="65484" y="29766"/>
                </a:cubicBezTo>
                <a:lnTo>
                  <a:pt x="41672" y="29766"/>
                </a:lnTo>
                <a:lnTo>
                  <a:pt x="41672" y="5953"/>
                </a:lnTo>
                <a:close/>
                <a:moveTo>
                  <a:pt x="0" y="89297"/>
                </a:moveTo>
                <a:cubicBezTo>
                  <a:pt x="0" y="92590"/>
                  <a:pt x="2660" y="95250"/>
                  <a:pt x="5953" y="95250"/>
                </a:cubicBezTo>
                <a:lnTo>
                  <a:pt x="65484" y="95250"/>
                </a:lnTo>
                <a:cubicBezTo>
                  <a:pt x="68777" y="95250"/>
                  <a:pt x="71438" y="92590"/>
                  <a:pt x="71438" y="89297"/>
                </a:cubicBezTo>
                <a:cubicBezTo>
                  <a:pt x="71438" y="86004"/>
                  <a:pt x="68777" y="83344"/>
                  <a:pt x="65484" y="83344"/>
                </a:cubicBezTo>
                <a:lnTo>
                  <a:pt x="5953" y="83344"/>
                </a:lnTo>
                <a:cubicBezTo>
                  <a:pt x="2660" y="83344"/>
                  <a:pt x="0" y="86004"/>
                  <a:pt x="0" y="89297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8" name="Text 16"/>
          <p:cNvSpPr/>
          <p:nvPr/>
        </p:nvSpPr>
        <p:spPr>
          <a:xfrm>
            <a:off x="833438" y="2905125"/>
            <a:ext cx="611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数量加减器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9906" y="3329781"/>
            <a:ext cx="5278438" cy="928688"/>
          </a:xfrm>
          <a:custGeom>
            <a:avLst/>
            <a:gdLst/>
            <a:ahLst/>
            <a:cxnLst/>
            <a:rect l="l" t="t" r="r" b="b"/>
            <a:pathLst>
              <a:path w="5278438" h="928688">
                <a:moveTo>
                  <a:pt x="95246" y="0"/>
                </a:moveTo>
                <a:lnTo>
                  <a:pt x="5183191" y="0"/>
                </a:lnTo>
                <a:cubicBezTo>
                  <a:pt x="5235794" y="0"/>
                  <a:pt x="5278438" y="42643"/>
                  <a:pt x="5278438" y="95246"/>
                </a:cubicBezTo>
                <a:lnTo>
                  <a:pt x="5278438" y="833441"/>
                </a:lnTo>
                <a:cubicBezTo>
                  <a:pt x="5278438" y="886044"/>
                  <a:pt x="5235794" y="928688"/>
                  <a:pt x="5183191" y="928688"/>
                </a:cubicBezTo>
                <a:lnTo>
                  <a:pt x="95246" y="928688"/>
                </a:lnTo>
                <a:cubicBezTo>
                  <a:pt x="42643" y="928688"/>
                  <a:pt x="0" y="886044"/>
                  <a:pt x="0" y="833441"/>
                </a:cubicBezTo>
                <a:lnTo>
                  <a:pt x="0" y="95246"/>
                </a:lnTo>
                <a:cubicBezTo>
                  <a:pt x="0" y="42643"/>
                  <a:pt x="42643" y="0"/>
                  <a:pt x="95246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74688" y="34925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31750" y="9922"/>
                </a:moveTo>
                <a:cubicBezTo>
                  <a:pt x="31750" y="4440"/>
                  <a:pt x="36190" y="0"/>
                  <a:pt x="41672" y="0"/>
                </a:cubicBezTo>
                <a:cubicBezTo>
                  <a:pt x="47154" y="0"/>
                  <a:pt x="51594" y="4440"/>
                  <a:pt x="51594" y="9922"/>
                </a:cubicBezTo>
                <a:lnTo>
                  <a:pt x="51594" y="46682"/>
                </a:lnTo>
                <a:cubicBezTo>
                  <a:pt x="53702" y="44797"/>
                  <a:pt x="56480" y="43656"/>
                  <a:pt x="59531" y="43656"/>
                </a:cubicBezTo>
                <a:cubicBezTo>
                  <a:pt x="64641" y="43656"/>
                  <a:pt x="69007" y="46881"/>
                  <a:pt x="70693" y="51395"/>
                </a:cubicBezTo>
                <a:cubicBezTo>
                  <a:pt x="72876" y="49088"/>
                  <a:pt x="75952" y="47625"/>
                  <a:pt x="79375" y="47625"/>
                </a:cubicBezTo>
                <a:cubicBezTo>
                  <a:pt x="85651" y="47625"/>
                  <a:pt x="90785" y="52462"/>
                  <a:pt x="91256" y="58613"/>
                </a:cubicBezTo>
                <a:cubicBezTo>
                  <a:pt x="93365" y="56704"/>
                  <a:pt x="96168" y="55563"/>
                  <a:pt x="99219" y="55563"/>
                </a:cubicBezTo>
                <a:cubicBezTo>
                  <a:pt x="105792" y="55563"/>
                  <a:pt x="111125" y="60896"/>
                  <a:pt x="111125" y="67469"/>
                </a:cubicBezTo>
                <a:lnTo>
                  <a:pt x="111125" y="95250"/>
                </a:lnTo>
                <a:cubicBezTo>
                  <a:pt x="111125" y="112787"/>
                  <a:pt x="96912" y="127000"/>
                  <a:pt x="79375" y="127000"/>
                </a:cubicBezTo>
                <a:lnTo>
                  <a:pt x="58217" y="127000"/>
                </a:lnTo>
                <a:cubicBezTo>
                  <a:pt x="56976" y="127000"/>
                  <a:pt x="55761" y="126926"/>
                  <a:pt x="54570" y="126752"/>
                </a:cubicBezTo>
                <a:cubicBezTo>
                  <a:pt x="40853" y="125363"/>
                  <a:pt x="28228" y="118318"/>
                  <a:pt x="19844" y="107156"/>
                </a:cubicBezTo>
                <a:lnTo>
                  <a:pt x="1984" y="83344"/>
                </a:lnTo>
                <a:cubicBezTo>
                  <a:pt x="-1315" y="78953"/>
                  <a:pt x="-422" y="72752"/>
                  <a:pt x="3969" y="69453"/>
                </a:cubicBezTo>
                <a:cubicBezTo>
                  <a:pt x="8359" y="66154"/>
                  <a:pt x="14560" y="67047"/>
                  <a:pt x="17859" y="71438"/>
                </a:cubicBezTo>
                <a:lnTo>
                  <a:pt x="31750" y="89967"/>
                </a:lnTo>
                <a:lnTo>
                  <a:pt x="31750" y="9922"/>
                </a:lnTo>
                <a:close/>
                <a:moveTo>
                  <a:pt x="59531" y="75406"/>
                </a:moveTo>
                <a:cubicBezTo>
                  <a:pt x="59531" y="73223"/>
                  <a:pt x="57745" y="71438"/>
                  <a:pt x="55563" y="71438"/>
                </a:cubicBezTo>
                <a:cubicBezTo>
                  <a:pt x="53380" y="71438"/>
                  <a:pt x="51594" y="73223"/>
                  <a:pt x="51594" y="75406"/>
                </a:cubicBezTo>
                <a:lnTo>
                  <a:pt x="51594" y="99219"/>
                </a:lnTo>
                <a:cubicBezTo>
                  <a:pt x="51594" y="101402"/>
                  <a:pt x="53380" y="103188"/>
                  <a:pt x="55563" y="103188"/>
                </a:cubicBezTo>
                <a:cubicBezTo>
                  <a:pt x="57745" y="103188"/>
                  <a:pt x="59531" y="101402"/>
                  <a:pt x="59531" y="99219"/>
                </a:cubicBezTo>
                <a:lnTo>
                  <a:pt x="59531" y="75406"/>
                </a:lnTo>
                <a:close/>
                <a:moveTo>
                  <a:pt x="71438" y="71438"/>
                </a:moveTo>
                <a:cubicBezTo>
                  <a:pt x="69255" y="71438"/>
                  <a:pt x="67469" y="73223"/>
                  <a:pt x="67469" y="75406"/>
                </a:cubicBezTo>
                <a:lnTo>
                  <a:pt x="67469" y="99219"/>
                </a:lnTo>
                <a:cubicBezTo>
                  <a:pt x="67469" y="101402"/>
                  <a:pt x="69255" y="103188"/>
                  <a:pt x="71438" y="103188"/>
                </a:cubicBezTo>
                <a:cubicBezTo>
                  <a:pt x="73620" y="103188"/>
                  <a:pt x="75406" y="101402"/>
                  <a:pt x="75406" y="99219"/>
                </a:cubicBezTo>
                <a:lnTo>
                  <a:pt x="75406" y="75406"/>
                </a:lnTo>
                <a:cubicBezTo>
                  <a:pt x="75406" y="73223"/>
                  <a:pt x="73620" y="71438"/>
                  <a:pt x="71438" y="71438"/>
                </a:cubicBezTo>
                <a:close/>
                <a:moveTo>
                  <a:pt x="91281" y="75406"/>
                </a:moveTo>
                <a:cubicBezTo>
                  <a:pt x="91281" y="73223"/>
                  <a:pt x="89495" y="71438"/>
                  <a:pt x="87313" y="71438"/>
                </a:cubicBezTo>
                <a:cubicBezTo>
                  <a:pt x="85130" y="71438"/>
                  <a:pt x="83344" y="73223"/>
                  <a:pt x="83344" y="75406"/>
                </a:cubicBezTo>
                <a:lnTo>
                  <a:pt x="83344" y="99219"/>
                </a:lnTo>
                <a:cubicBezTo>
                  <a:pt x="83344" y="101402"/>
                  <a:pt x="85130" y="103188"/>
                  <a:pt x="87313" y="103188"/>
                </a:cubicBezTo>
                <a:cubicBezTo>
                  <a:pt x="89495" y="103188"/>
                  <a:pt x="91281" y="101402"/>
                  <a:pt x="91281" y="99219"/>
                </a:cubicBezTo>
                <a:lnTo>
                  <a:pt x="91281" y="75406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1" name="Text 19"/>
          <p:cNvSpPr/>
          <p:nvPr/>
        </p:nvSpPr>
        <p:spPr>
          <a:xfrm>
            <a:off x="904875" y="3460750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交互操作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62781" y="3778250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87734" y="4037"/>
                </a:moveTo>
                <a:cubicBezTo>
                  <a:pt x="83660" y="-37"/>
                  <a:pt x="77074" y="-37"/>
                  <a:pt x="73000" y="4037"/>
                </a:cubicBezTo>
                <a:lnTo>
                  <a:pt x="68461" y="8576"/>
                </a:lnTo>
                <a:lnTo>
                  <a:pt x="86674" y="26789"/>
                </a:lnTo>
                <a:lnTo>
                  <a:pt x="91213" y="22250"/>
                </a:lnTo>
                <a:cubicBezTo>
                  <a:pt x="95287" y="18176"/>
                  <a:pt x="95287" y="11590"/>
                  <a:pt x="91213" y="7516"/>
                </a:cubicBezTo>
                <a:lnTo>
                  <a:pt x="87734" y="4037"/>
                </a:lnTo>
                <a:close/>
                <a:moveTo>
                  <a:pt x="32072" y="44965"/>
                </a:moveTo>
                <a:cubicBezTo>
                  <a:pt x="30938" y="46100"/>
                  <a:pt x="30063" y="47495"/>
                  <a:pt x="29561" y="49039"/>
                </a:cubicBezTo>
                <a:lnTo>
                  <a:pt x="24054" y="65559"/>
                </a:lnTo>
                <a:cubicBezTo>
                  <a:pt x="23515" y="67159"/>
                  <a:pt x="23943" y="68926"/>
                  <a:pt x="25133" y="70135"/>
                </a:cubicBezTo>
                <a:cubicBezTo>
                  <a:pt x="26324" y="71344"/>
                  <a:pt x="28091" y="71754"/>
                  <a:pt x="29710" y="71214"/>
                </a:cubicBezTo>
                <a:lnTo>
                  <a:pt x="46230" y="65708"/>
                </a:lnTo>
                <a:cubicBezTo>
                  <a:pt x="47755" y="65205"/>
                  <a:pt x="49150" y="64331"/>
                  <a:pt x="50304" y="63196"/>
                </a:cubicBezTo>
                <a:lnTo>
                  <a:pt x="80367" y="33096"/>
                </a:lnTo>
                <a:lnTo>
                  <a:pt x="62154" y="14883"/>
                </a:lnTo>
                <a:lnTo>
                  <a:pt x="32072" y="44965"/>
                </a:lnTo>
                <a:close/>
                <a:moveTo>
                  <a:pt x="17859" y="11906"/>
                </a:moveTo>
                <a:cubicBezTo>
                  <a:pt x="8000" y="11906"/>
                  <a:pt x="0" y="19906"/>
                  <a:pt x="0" y="29766"/>
                </a:cubicBezTo>
                <a:lnTo>
                  <a:pt x="0" y="77391"/>
                </a:lnTo>
                <a:cubicBezTo>
                  <a:pt x="0" y="87250"/>
                  <a:pt x="8000" y="95250"/>
                  <a:pt x="17859" y="95250"/>
                </a:cubicBezTo>
                <a:lnTo>
                  <a:pt x="65484" y="95250"/>
                </a:lnTo>
                <a:cubicBezTo>
                  <a:pt x="75344" y="95250"/>
                  <a:pt x="83344" y="87250"/>
                  <a:pt x="83344" y="77391"/>
                </a:cubicBezTo>
                <a:lnTo>
                  <a:pt x="83344" y="59531"/>
                </a:lnTo>
                <a:cubicBezTo>
                  <a:pt x="83344" y="56238"/>
                  <a:pt x="80683" y="53578"/>
                  <a:pt x="77391" y="53578"/>
                </a:cubicBezTo>
                <a:cubicBezTo>
                  <a:pt x="74098" y="53578"/>
                  <a:pt x="71438" y="56238"/>
                  <a:pt x="71438" y="59531"/>
                </a:cubicBezTo>
                <a:lnTo>
                  <a:pt x="71438" y="77391"/>
                </a:lnTo>
                <a:cubicBezTo>
                  <a:pt x="71438" y="80683"/>
                  <a:pt x="68777" y="83344"/>
                  <a:pt x="65484" y="83344"/>
                </a:cubicBezTo>
                <a:lnTo>
                  <a:pt x="17859" y="83344"/>
                </a:lnTo>
                <a:cubicBezTo>
                  <a:pt x="14567" y="83344"/>
                  <a:pt x="11906" y="80683"/>
                  <a:pt x="11906" y="77391"/>
                </a:cubicBezTo>
                <a:lnTo>
                  <a:pt x="11906" y="29766"/>
                </a:lnTo>
                <a:cubicBezTo>
                  <a:pt x="11906" y="26473"/>
                  <a:pt x="14567" y="23812"/>
                  <a:pt x="17859" y="23812"/>
                </a:cubicBezTo>
                <a:lnTo>
                  <a:pt x="35719" y="23812"/>
                </a:lnTo>
                <a:cubicBezTo>
                  <a:pt x="39012" y="23812"/>
                  <a:pt x="41672" y="21152"/>
                  <a:pt x="41672" y="17859"/>
                </a:cubicBezTo>
                <a:cubicBezTo>
                  <a:pt x="41672" y="14567"/>
                  <a:pt x="39012" y="11906"/>
                  <a:pt x="35719" y="11906"/>
                </a:cubicBezTo>
                <a:lnTo>
                  <a:pt x="17859" y="11906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3" name="Text 21"/>
          <p:cNvSpPr/>
          <p:nvPr/>
        </p:nvSpPr>
        <p:spPr>
          <a:xfrm>
            <a:off x="833438" y="3746500"/>
            <a:ext cx="94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点击进入编辑模式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68734" y="400050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25431" y="1098"/>
                </a:moveTo>
                <a:cubicBezTo>
                  <a:pt x="26250" y="-1339"/>
                  <a:pt x="28519" y="-2977"/>
                  <a:pt x="31086" y="-2977"/>
                </a:cubicBezTo>
                <a:lnTo>
                  <a:pt x="52276" y="-2977"/>
                </a:lnTo>
                <a:cubicBezTo>
                  <a:pt x="54843" y="-2977"/>
                  <a:pt x="57113" y="-1339"/>
                  <a:pt x="57931" y="1098"/>
                </a:cubicBezTo>
                <a:lnTo>
                  <a:pt x="59531" y="5953"/>
                </a:lnTo>
                <a:lnTo>
                  <a:pt x="77391" y="5953"/>
                </a:lnTo>
                <a:cubicBezTo>
                  <a:pt x="80683" y="5953"/>
                  <a:pt x="83344" y="8613"/>
                  <a:pt x="83344" y="11906"/>
                </a:cubicBezTo>
                <a:cubicBezTo>
                  <a:pt x="83344" y="15199"/>
                  <a:pt x="80683" y="17859"/>
                  <a:pt x="77391" y="17859"/>
                </a:cubicBezTo>
                <a:lnTo>
                  <a:pt x="5953" y="17859"/>
                </a:lnTo>
                <a:cubicBezTo>
                  <a:pt x="2660" y="17859"/>
                  <a:pt x="0" y="15199"/>
                  <a:pt x="0" y="11906"/>
                </a:cubicBezTo>
                <a:cubicBezTo>
                  <a:pt x="0" y="8613"/>
                  <a:pt x="2660" y="5953"/>
                  <a:pt x="5953" y="5953"/>
                </a:cubicBezTo>
                <a:lnTo>
                  <a:pt x="23812" y="5953"/>
                </a:lnTo>
                <a:lnTo>
                  <a:pt x="25431" y="1098"/>
                </a:lnTo>
                <a:close/>
                <a:moveTo>
                  <a:pt x="5953" y="26789"/>
                </a:moveTo>
                <a:lnTo>
                  <a:pt x="77391" y="26789"/>
                </a:lnTo>
                <a:lnTo>
                  <a:pt x="77391" y="83344"/>
                </a:lnTo>
                <a:cubicBezTo>
                  <a:pt x="77391" y="89911"/>
                  <a:pt x="72051" y="95250"/>
                  <a:pt x="65484" y="95250"/>
                </a:cubicBezTo>
                <a:lnTo>
                  <a:pt x="17859" y="95250"/>
                </a:lnTo>
                <a:cubicBezTo>
                  <a:pt x="11292" y="95250"/>
                  <a:pt x="5953" y="89911"/>
                  <a:pt x="5953" y="83344"/>
                </a:cubicBezTo>
                <a:lnTo>
                  <a:pt x="5953" y="26789"/>
                </a:lnTo>
                <a:close/>
                <a:moveTo>
                  <a:pt x="22324" y="38695"/>
                </a:moveTo>
                <a:cubicBezTo>
                  <a:pt x="19850" y="38695"/>
                  <a:pt x="17859" y="40686"/>
                  <a:pt x="17859" y="43160"/>
                </a:cubicBezTo>
                <a:lnTo>
                  <a:pt x="17859" y="78879"/>
                </a:lnTo>
                <a:cubicBezTo>
                  <a:pt x="17859" y="81353"/>
                  <a:pt x="19850" y="83344"/>
                  <a:pt x="22324" y="83344"/>
                </a:cubicBezTo>
                <a:cubicBezTo>
                  <a:pt x="24798" y="83344"/>
                  <a:pt x="26789" y="81353"/>
                  <a:pt x="26789" y="78879"/>
                </a:cubicBezTo>
                <a:lnTo>
                  <a:pt x="26789" y="43160"/>
                </a:lnTo>
                <a:cubicBezTo>
                  <a:pt x="26789" y="40686"/>
                  <a:pt x="24798" y="38695"/>
                  <a:pt x="22324" y="38695"/>
                </a:cubicBezTo>
                <a:close/>
                <a:moveTo>
                  <a:pt x="41672" y="38695"/>
                </a:moveTo>
                <a:cubicBezTo>
                  <a:pt x="39198" y="38695"/>
                  <a:pt x="37207" y="40686"/>
                  <a:pt x="37207" y="43160"/>
                </a:cubicBezTo>
                <a:lnTo>
                  <a:pt x="37207" y="78879"/>
                </a:lnTo>
                <a:cubicBezTo>
                  <a:pt x="37207" y="81353"/>
                  <a:pt x="39198" y="83344"/>
                  <a:pt x="41672" y="83344"/>
                </a:cubicBezTo>
                <a:cubicBezTo>
                  <a:pt x="44146" y="83344"/>
                  <a:pt x="46137" y="81353"/>
                  <a:pt x="46137" y="78879"/>
                </a:cubicBezTo>
                <a:lnTo>
                  <a:pt x="46137" y="43160"/>
                </a:lnTo>
                <a:cubicBezTo>
                  <a:pt x="46137" y="40686"/>
                  <a:pt x="44146" y="38695"/>
                  <a:pt x="41672" y="38695"/>
                </a:cubicBezTo>
                <a:close/>
                <a:moveTo>
                  <a:pt x="61020" y="38695"/>
                </a:moveTo>
                <a:cubicBezTo>
                  <a:pt x="58545" y="38695"/>
                  <a:pt x="56555" y="40686"/>
                  <a:pt x="56555" y="43160"/>
                </a:cubicBezTo>
                <a:lnTo>
                  <a:pt x="56555" y="78879"/>
                </a:lnTo>
                <a:cubicBezTo>
                  <a:pt x="56555" y="81353"/>
                  <a:pt x="58545" y="83344"/>
                  <a:pt x="61020" y="83344"/>
                </a:cubicBezTo>
                <a:cubicBezTo>
                  <a:pt x="63494" y="83344"/>
                  <a:pt x="65484" y="81353"/>
                  <a:pt x="65484" y="78879"/>
                </a:cubicBezTo>
                <a:lnTo>
                  <a:pt x="65484" y="43160"/>
                </a:lnTo>
                <a:cubicBezTo>
                  <a:pt x="65484" y="40686"/>
                  <a:pt x="63494" y="38695"/>
                  <a:pt x="61020" y="38695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5" name="Text 23"/>
          <p:cNvSpPr/>
          <p:nvPr/>
        </p:nvSpPr>
        <p:spPr>
          <a:xfrm>
            <a:off x="833438" y="3968750"/>
            <a:ext cx="722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左滑删除商品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15938" y="4389438"/>
            <a:ext cx="5286375" cy="857250"/>
          </a:xfrm>
          <a:custGeom>
            <a:avLst/>
            <a:gdLst/>
            <a:ahLst/>
            <a:cxnLst/>
            <a:rect l="l" t="t" r="r" b="b"/>
            <a:pathLst>
              <a:path w="5286375" h="857250">
                <a:moveTo>
                  <a:pt x="95249" y="0"/>
                </a:moveTo>
                <a:lnTo>
                  <a:pt x="5191126" y="0"/>
                </a:lnTo>
                <a:cubicBezTo>
                  <a:pt x="5243731" y="0"/>
                  <a:pt x="5286375" y="42644"/>
                  <a:pt x="5286375" y="95249"/>
                </a:cubicBezTo>
                <a:lnTo>
                  <a:pt x="5286375" y="762001"/>
                </a:lnTo>
                <a:cubicBezTo>
                  <a:pt x="5286375" y="814606"/>
                  <a:pt x="5243731" y="857250"/>
                  <a:pt x="5191126" y="857250"/>
                </a:cubicBezTo>
                <a:lnTo>
                  <a:pt x="95249" y="857250"/>
                </a:lnTo>
                <a:cubicBezTo>
                  <a:pt x="42644" y="857250"/>
                  <a:pt x="0" y="814606"/>
                  <a:pt x="0" y="762001"/>
                </a:cubicBezTo>
                <a:lnTo>
                  <a:pt x="0" y="95249"/>
                </a:lnTo>
                <a:cubicBezTo>
                  <a:pt x="0" y="42680"/>
                  <a:pt x="42680" y="0"/>
                  <a:pt x="95249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27" name="Shape 25"/>
          <p:cNvSpPr/>
          <p:nvPr/>
        </p:nvSpPr>
        <p:spPr>
          <a:xfrm>
            <a:off x="674688" y="454818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15875" y="0"/>
                </a:moveTo>
                <a:cubicBezTo>
                  <a:pt x="7119" y="0"/>
                  <a:pt x="0" y="7119"/>
                  <a:pt x="0" y="15875"/>
                </a:cubicBezTo>
                <a:lnTo>
                  <a:pt x="0" y="111125"/>
                </a:lnTo>
                <a:cubicBezTo>
                  <a:pt x="0" y="119881"/>
                  <a:pt x="7119" y="127000"/>
                  <a:pt x="15875" y="127000"/>
                </a:cubicBezTo>
                <a:lnTo>
                  <a:pt x="79375" y="127000"/>
                </a:lnTo>
                <a:cubicBezTo>
                  <a:pt x="88131" y="127000"/>
                  <a:pt x="95250" y="119881"/>
                  <a:pt x="95250" y="111125"/>
                </a:cubicBezTo>
                <a:lnTo>
                  <a:pt x="95250" y="15875"/>
                </a:lnTo>
                <a:cubicBezTo>
                  <a:pt x="95250" y="7119"/>
                  <a:pt x="88131" y="0"/>
                  <a:pt x="79375" y="0"/>
                </a:cubicBezTo>
                <a:lnTo>
                  <a:pt x="15875" y="0"/>
                </a:lnTo>
                <a:close/>
                <a:moveTo>
                  <a:pt x="23812" y="15875"/>
                </a:moveTo>
                <a:lnTo>
                  <a:pt x="71438" y="15875"/>
                </a:lnTo>
                <a:cubicBezTo>
                  <a:pt x="75828" y="15875"/>
                  <a:pt x="79375" y="19422"/>
                  <a:pt x="79375" y="23812"/>
                </a:cubicBezTo>
                <a:lnTo>
                  <a:pt x="79375" y="31750"/>
                </a:lnTo>
                <a:cubicBezTo>
                  <a:pt x="79375" y="36140"/>
                  <a:pt x="75828" y="39688"/>
                  <a:pt x="71438" y="39688"/>
                </a:cubicBezTo>
                <a:lnTo>
                  <a:pt x="23812" y="39688"/>
                </a:lnTo>
                <a:cubicBezTo>
                  <a:pt x="19422" y="39688"/>
                  <a:pt x="15875" y="36140"/>
                  <a:pt x="15875" y="31750"/>
                </a:cubicBezTo>
                <a:lnTo>
                  <a:pt x="15875" y="23812"/>
                </a:lnTo>
                <a:cubicBezTo>
                  <a:pt x="15875" y="19422"/>
                  <a:pt x="19422" y="15875"/>
                  <a:pt x="23812" y="15875"/>
                </a:cubicBezTo>
                <a:close/>
                <a:moveTo>
                  <a:pt x="27781" y="57547"/>
                </a:moveTo>
                <a:cubicBezTo>
                  <a:pt x="27781" y="60832"/>
                  <a:pt x="25114" y="63500"/>
                  <a:pt x="21828" y="63500"/>
                </a:cubicBezTo>
                <a:cubicBezTo>
                  <a:pt x="18543" y="63500"/>
                  <a:pt x="15875" y="60832"/>
                  <a:pt x="15875" y="57547"/>
                </a:cubicBezTo>
                <a:cubicBezTo>
                  <a:pt x="15875" y="54261"/>
                  <a:pt x="18543" y="51594"/>
                  <a:pt x="21828" y="51594"/>
                </a:cubicBezTo>
                <a:cubicBezTo>
                  <a:pt x="25114" y="51594"/>
                  <a:pt x="27781" y="54261"/>
                  <a:pt x="27781" y="57547"/>
                </a:cubicBezTo>
                <a:close/>
                <a:moveTo>
                  <a:pt x="47625" y="63500"/>
                </a:moveTo>
                <a:cubicBezTo>
                  <a:pt x="44339" y="63500"/>
                  <a:pt x="41672" y="60832"/>
                  <a:pt x="41672" y="57547"/>
                </a:cubicBezTo>
                <a:cubicBezTo>
                  <a:pt x="41672" y="54261"/>
                  <a:pt x="44339" y="51594"/>
                  <a:pt x="47625" y="51594"/>
                </a:cubicBezTo>
                <a:cubicBezTo>
                  <a:pt x="50911" y="51594"/>
                  <a:pt x="53578" y="54261"/>
                  <a:pt x="53578" y="57547"/>
                </a:cubicBezTo>
                <a:cubicBezTo>
                  <a:pt x="53578" y="60832"/>
                  <a:pt x="50911" y="63500"/>
                  <a:pt x="47625" y="63500"/>
                </a:cubicBezTo>
                <a:close/>
                <a:moveTo>
                  <a:pt x="79375" y="57547"/>
                </a:moveTo>
                <a:cubicBezTo>
                  <a:pt x="79375" y="60832"/>
                  <a:pt x="76707" y="63500"/>
                  <a:pt x="73422" y="63500"/>
                </a:cubicBezTo>
                <a:cubicBezTo>
                  <a:pt x="70136" y="63500"/>
                  <a:pt x="67469" y="60832"/>
                  <a:pt x="67469" y="57547"/>
                </a:cubicBezTo>
                <a:cubicBezTo>
                  <a:pt x="67469" y="54261"/>
                  <a:pt x="70136" y="51594"/>
                  <a:pt x="73422" y="51594"/>
                </a:cubicBezTo>
                <a:cubicBezTo>
                  <a:pt x="76707" y="51594"/>
                  <a:pt x="79375" y="54261"/>
                  <a:pt x="79375" y="57547"/>
                </a:cubicBezTo>
                <a:close/>
                <a:moveTo>
                  <a:pt x="21828" y="87313"/>
                </a:moveTo>
                <a:cubicBezTo>
                  <a:pt x="18543" y="87313"/>
                  <a:pt x="15875" y="84645"/>
                  <a:pt x="15875" y="81359"/>
                </a:cubicBezTo>
                <a:cubicBezTo>
                  <a:pt x="15875" y="78074"/>
                  <a:pt x="18543" y="75406"/>
                  <a:pt x="21828" y="75406"/>
                </a:cubicBezTo>
                <a:cubicBezTo>
                  <a:pt x="25114" y="75406"/>
                  <a:pt x="27781" y="78074"/>
                  <a:pt x="27781" y="81359"/>
                </a:cubicBezTo>
                <a:cubicBezTo>
                  <a:pt x="27781" y="84645"/>
                  <a:pt x="25114" y="87313"/>
                  <a:pt x="21828" y="87313"/>
                </a:cubicBezTo>
                <a:close/>
                <a:moveTo>
                  <a:pt x="53578" y="81359"/>
                </a:moveTo>
                <a:cubicBezTo>
                  <a:pt x="53578" y="84645"/>
                  <a:pt x="50911" y="87313"/>
                  <a:pt x="47625" y="87313"/>
                </a:cubicBezTo>
                <a:cubicBezTo>
                  <a:pt x="44339" y="87313"/>
                  <a:pt x="41672" y="84645"/>
                  <a:pt x="41672" y="81359"/>
                </a:cubicBezTo>
                <a:cubicBezTo>
                  <a:pt x="41672" y="78074"/>
                  <a:pt x="44339" y="75406"/>
                  <a:pt x="47625" y="75406"/>
                </a:cubicBezTo>
                <a:cubicBezTo>
                  <a:pt x="50911" y="75406"/>
                  <a:pt x="53578" y="78074"/>
                  <a:pt x="53578" y="81359"/>
                </a:cubicBezTo>
                <a:close/>
                <a:moveTo>
                  <a:pt x="73422" y="87313"/>
                </a:moveTo>
                <a:cubicBezTo>
                  <a:pt x="70136" y="87313"/>
                  <a:pt x="67469" y="84645"/>
                  <a:pt x="67469" y="81359"/>
                </a:cubicBezTo>
                <a:cubicBezTo>
                  <a:pt x="67469" y="78074"/>
                  <a:pt x="70136" y="75406"/>
                  <a:pt x="73422" y="75406"/>
                </a:cubicBezTo>
                <a:cubicBezTo>
                  <a:pt x="76707" y="75406"/>
                  <a:pt x="79375" y="78074"/>
                  <a:pt x="79375" y="81359"/>
                </a:cubicBezTo>
                <a:cubicBezTo>
                  <a:pt x="79375" y="84645"/>
                  <a:pt x="76707" y="87313"/>
                  <a:pt x="73422" y="87313"/>
                </a:cubicBezTo>
                <a:close/>
                <a:moveTo>
                  <a:pt x="15875" y="105172"/>
                </a:moveTo>
                <a:cubicBezTo>
                  <a:pt x="15875" y="101873"/>
                  <a:pt x="18529" y="99219"/>
                  <a:pt x="21828" y="99219"/>
                </a:cubicBezTo>
                <a:lnTo>
                  <a:pt x="49609" y="99219"/>
                </a:lnTo>
                <a:cubicBezTo>
                  <a:pt x="52908" y="99219"/>
                  <a:pt x="55563" y="101873"/>
                  <a:pt x="55563" y="105172"/>
                </a:cubicBezTo>
                <a:cubicBezTo>
                  <a:pt x="55563" y="108471"/>
                  <a:pt x="52908" y="111125"/>
                  <a:pt x="49609" y="111125"/>
                </a:cubicBezTo>
                <a:lnTo>
                  <a:pt x="21828" y="111125"/>
                </a:lnTo>
                <a:cubicBezTo>
                  <a:pt x="18529" y="111125"/>
                  <a:pt x="15875" y="108471"/>
                  <a:pt x="15875" y="105172"/>
                </a:cubicBezTo>
                <a:close/>
                <a:moveTo>
                  <a:pt x="73422" y="99219"/>
                </a:moveTo>
                <a:cubicBezTo>
                  <a:pt x="76721" y="99219"/>
                  <a:pt x="79375" y="101873"/>
                  <a:pt x="79375" y="105172"/>
                </a:cubicBezTo>
                <a:cubicBezTo>
                  <a:pt x="79375" y="108471"/>
                  <a:pt x="76721" y="111125"/>
                  <a:pt x="73422" y="111125"/>
                </a:cubicBezTo>
                <a:cubicBezTo>
                  <a:pt x="70123" y="111125"/>
                  <a:pt x="67469" y="108471"/>
                  <a:pt x="67469" y="105172"/>
                </a:cubicBezTo>
                <a:cubicBezTo>
                  <a:pt x="67469" y="101873"/>
                  <a:pt x="70123" y="99219"/>
                  <a:pt x="73422" y="99219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896938" y="4516438"/>
            <a:ext cx="698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底部结算栏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66750" y="489743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5875" y="7938"/>
                </a:moveTo>
                <a:cubicBezTo>
                  <a:pt x="7119" y="7938"/>
                  <a:pt x="0" y="15056"/>
                  <a:pt x="0" y="23812"/>
                </a:cubicBezTo>
                <a:lnTo>
                  <a:pt x="0" y="103188"/>
                </a:lnTo>
                <a:cubicBezTo>
                  <a:pt x="0" y="111944"/>
                  <a:pt x="7119" y="119063"/>
                  <a:pt x="15875" y="119063"/>
                </a:cubicBezTo>
                <a:lnTo>
                  <a:pt x="95250" y="119063"/>
                </a:lnTo>
                <a:cubicBezTo>
                  <a:pt x="104006" y="119063"/>
                  <a:pt x="111125" y="111944"/>
                  <a:pt x="111125" y="103188"/>
                </a:cubicBezTo>
                <a:lnTo>
                  <a:pt x="111125" y="23812"/>
                </a:lnTo>
                <a:cubicBezTo>
                  <a:pt x="111125" y="15056"/>
                  <a:pt x="104006" y="7938"/>
                  <a:pt x="95250" y="7938"/>
                </a:cubicBezTo>
                <a:lnTo>
                  <a:pt x="15875" y="7938"/>
                </a:lnTo>
                <a:close/>
                <a:moveTo>
                  <a:pt x="76498" y="52760"/>
                </a:moveTo>
                <a:lnTo>
                  <a:pt x="56654" y="84510"/>
                </a:lnTo>
                <a:cubicBezTo>
                  <a:pt x="55612" y="86171"/>
                  <a:pt x="53826" y="87213"/>
                  <a:pt x="51867" y="87313"/>
                </a:cubicBezTo>
                <a:cubicBezTo>
                  <a:pt x="49907" y="87412"/>
                  <a:pt x="48022" y="86519"/>
                  <a:pt x="46856" y="84931"/>
                </a:cubicBezTo>
                <a:lnTo>
                  <a:pt x="34950" y="69056"/>
                </a:lnTo>
                <a:cubicBezTo>
                  <a:pt x="32965" y="66427"/>
                  <a:pt x="33511" y="62706"/>
                  <a:pt x="36140" y="60722"/>
                </a:cubicBezTo>
                <a:cubicBezTo>
                  <a:pt x="38770" y="58737"/>
                  <a:pt x="42490" y="59283"/>
                  <a:pt x="44475" y="61913"/>
                </a:cubicBezTo>
                <a:lnTo>
                  <a:pt x="51172" y="70842"/>
                </a:lnTo>
                <a:lnTo>
                  <a:pt x="66402" y="46459"/>
                </a:lnTo>
                <a:cubicBezTo>
                  <a:pt x="68138" y="43681"/>
                  <a:pt x="71810" y="42813"/>
                  <a:pt x="74613" y="44574"/>
                </a:cubicBezTo>
                <a:cubicBezTo>
                  <a:pt x="77415" y="46335"/>
                  <a:pt x="78259" y="49981"/>
                  <a:pt x="76498" y="5278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0" name="Text 28"/>
          <p:cNvSpPr/>
          <p:nvPr/>
        </p:nvSpPr>
        <p:spPr>
          <a:xfrm>
            <a:off x="865188" y="4881563"/>
            <a:ext cx="277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全选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106788" y="4881563"/>
            <a:ext cx="309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合计: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487044" y="4849813"/>
            <a:ext cx="508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¥0.00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040313" y="4802188"/>
            <a:ext cx="635000" cy="317500"/>
          </a:xfrm>
          <a:custGeom>
            <a:avLst/>
            <a:gdLst/>
            <a:ahLst/>
            <a:cxnLst/>
            <a:rect l="l" t="t" r="r" b="b"/>
            <a:pathLst>
              <a:path w="635000" h="317500">
                <a:moveTo>
                  <a:pt x="63500" y="0"/>
                </a:moveTo>
                <a:lnTo>
                  <a:pt x="571500" y="0"/>
                </a:lnTo>
                <a:cubicBezTo>
                  <a:pt x="606547" y="0"/>
                  <a:pt x="635000" y="28453"/>
                  <a:pt x="635000" y="63500"/>
                </a:cubicBezTo>
                <a:lnTo>
                  <a:pt x="635000" y="254000"/>
                </a:lnTo>
                <a:cubicBezTo>
                  <a:pt x="635000" y="289047"/>
                  <a:pt x="606547" y="317500"/>
                  <a:pt x="5715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4" name="Text 32"/>
          <p:cNvSpPr/>
          <p:nvPr/>
        </p:nvSpPr>
        <p:spPr>
          <a:xfrm>
            <a:off x="5008563" y="4802188"/>
            <a:ext cx="698500" cy="317500"/>
          </a:xfrm>
          <a:prstGeom prst="rect">
            <a:avLst/>
          </a:prstGeom>
          <a:noFill/>
          <a:ln/>
        </p:spPr>
        <p:txBody>
          <a:bodyPr wrap="square" lIns="190500" tIns="63500" rIns="190500" bIns="6350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95219" y="1083469"/>
            <a:ext cx="5675313" cy="6230938"/>
          </a:xfrm>
          <a:custGeom>
            <a:avLst/>
            <a:gdLst/>
            <a:ahLst/>
            <a:cxnLst/>
            <a:rect l="l" t="t" r="r" b="b"/>
            <a:pathLst>
              <a:path w="5675313" h="6230938">
                <a:moveTo>
                  <a:pt x="95232" y="0"/>
                </a:moveTo>
                <a:lnTo>
                  <a:pt x="5580081" y="0"/>
                </a:lnTo>
                <a:cubicBezTo>
                  <a:pt x="5632676" y="0"/>
                  <a:pt x="5675313" y="42637"/>
                  <a:pt x="5675313" y="95232"/>
                </a:cubicBezTo>
                <a:lnTo>
                  <a:pt x="5675313" y="6135706"/>
                </a:lnTo>
                <a:cubicBezTo>
                  <a:pt x="5675313" y="6188301"/>
                  <a:pt x="5632676" y="6230938"/>
                  <a:pt x="5580081" y="6230938"/>
                </a:cubicBezTo>
                <a:lnTo>
                  <a:pt x="95232" y="6230938"/>
                </a:lnTo>
                <a:cubicBezTo>
                  <a:pt x="42637" y="6230938"/>
                  <a:pt x="0" y="6188301"/>
                  <a:pt x="0" y="6135706"/>
                </a:cubicBezTo>
                <a:lnTo>
                  <a:pt x="0" y="95232"/>
                </a:lnTo>
                <a:cubicBezTo>
                  <a:pt x="0" y="42637"/>
                  <a:pt x="42637" y="0"/>
                  <a:pt x="95232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389688" y="127793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E2E2"/>
          </a:solidFill>
          <a:ln/>
        </p:spPr>
      </p:sp>
      <p:sp>
        <p:nvSpPr>
          <p:cNvPr id="37" name="Shape 35"/>
          <p:cNvSpPr/>
          <p:nvPr/>
        </p:nvSpPr>
        <p:spPr>
          <a:xfrm>
            <a:off x="6500813" y="1389063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0" y="39688"/>
                </a:moveTo>
                <a:lnTo>
                  <a:pt x="0" y="49609"/>
                </a:lnTo>
                <a:lnTo>
                  <a:pt x="158750" y="49609"/>
                </a:lnTo>
                <a:lnTo>
                  <a:pt x="158750" y="39688"/>
                </a:lnTo>
                <a:cubicBezTo>
                  <a:pt x="158750" y="28742"/>
                  <a:pt x="149851" y="19844"/>
                  <a:pt x="138906" y="19844"/>
                </a:cubicBezTo>
                <a:lnTo>
                  <a:pt x="19844" y="19844"/>
                </a:lnTo>
                <a:cubicBezTo>
                  <a:pt x="8899" y="19844"/>
                  <a:pt x="0" y="28742"/>
                  <a:pt x="0" y="39688"/>
                </a:cubicBezTo>
                <a:close/>
                <a:moveTo>
                  <a:pt x="0" y="64492"/>
                </a:moveTo>
                <a:lnTo>
                  <a:pt x="0" y="119062"/>
                </a:lnTo>
                <a:cubicBezTo>
                  <a:pt x="0" y="130008"/>
                  <a:pt x="8899" y="138906"/>
                  <a:pt x="19844" y="138906"/>
                </a:cubicBezTo>
                <a:lnTo>
                  <a:pt x="138906" y="138906"/>
                </a:lnTo>
                <a:cubicBezTo>
                  <a:pt x="149851" y="138906"/>
                  <a:pt x="158750" y="130008"/>
                  <a:pt x="158750" y="119062"/>
                </a:cubicBezTo>
                <a:lnTo>
                  <a:pt x="158750" y="64492"/>
                </a:lnTo>
                <a:lnTo>
                  <a:pt x="0" y="64492"/>
                </a:lnTo>
                <a:close/>
                <a:moveTo>
                  <a:pt x="19844" y="111621"/>
                </a:moveTo>
                <a:cubicBezTo>
                  <a:pt x="19844" y="107497"/>
                  <a:pt x="23161" y="104180"/>
                  <a:pt x="27285" y="104180"/>
                </a:cubicBezTo>
                <a:lnTo>
                  <a:pt x="42168" y="104180"/>
                </a:lnTo>
                <a:cubicBezTo>
                  <a:pt x="46292" y="104180"/>
                  <a:pt x="49609" y="107497"/>
                  <a:pt x="49609" y="111621"/>
                </a:cubicBezTo>
                <a:cubicBezTo>
                  <a:pt x="49609" y="115745"/>
                  <a:pt x="46292" y="119062"/>
                  <a:pt x="42168" y="119062"/>
                </a:cubicBezTo>
                <a:lnTo>
                  <a:pt x="27285" y="119062"/>
                </a:lnTo>
                <a:cubicBezTo>
                  <a:pt x="23161" y="119062"/>
                  <a:pt x="19844" y="115745"/>
                  <a:pt x="19844" y="111621"/>
                </a:cubicBezTo>
                <a:close/>
                <a:moveTo>
                  <a:pt x="64492" y="111621"/>
                </a:moveTo>
                <a:cubicBezTo>
                  <a:pt x="64492" y="107497"/>
                  <a:pt x="67810" y="104180"/>
                  <a:pt x="71934" y="104180"/>
                </a:cubicBezTo>
                <a:lnTo>
                  <a:pt x="91777" y="104180"/>
                </a:lnTo>
                <a:cubicBezTo>
                  <a:pt x="95901" y="104180"/>
                  <a:pt x="99219" y="107497"/>
                  <a:pt x="99219" y="111621"/>
                </a:cubicBezTo>
                <a:cubicBezTo>
                  <a:pt x="99219" y="115745"/>
                  <a:pt x="95901" y="119062"/>
                  <a:pt x="91777" y="119062"/>
                </a:cubicBezTo>
                <a:lnTo>
                  <a:pt x="71934" y="119062"/>
                </a:lnTo>
                <a:cubicBezTo>
                  <a:pt x="67810" y="119062"/>
                  <a:pt x="64492" y="115745"/>
                  <a:pt x="64492" y="111621"/>
                </a:cubicBez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38" name="Text 36"/>
          <p:cNvSpPr/>
          <p:nvPr/>
        </p:nvSpPr>
        <p:spPr>
          <a:xfrm>
            <a:off x="6865938" y="1341438"/>
            <a:ext cx="666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结算页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93656" y="1821656"/>
            <a:ext cx="5278438" cy="674688"/>
          </a:xfrm>
          <a:custGeom>
            <a:avLst/>
            <a:gdLst/>
            <a:ahLst/>
            <a:cxnLst/>
            <a:rect l="l" t="t" r="r" b="b"/>
            <a:pathLst>
              <a:path w="5278438" h="674688">
                <a:moveTo>
                  <a:pt x="95252" y="0"/>
                </a:moveTo>
                <a:lnTo>
                  <a:pt x="5183185" y="0"/>
                </a:lnTo>
                <a:cubicBezTo>
                  <a:pt x="5235792" y="0"/>
                  <a:pt x="5278437" y="42646"/>
                  <a:pt x="5278437" y="95252"/>
                </a:cubicBezTo>
                <a:lnTo>
                  <a:pt x="5278438" y="579435"/>
                </a:lnTo>
                <a:cubicBezTo>
                  <a:pt x="5278438" y="632042"/>
                  <a:pt x="5235792" y="674687"/>
                  <a:pt x="5183185" y="674688"/>
                </a:cubicBezTo>
                <a:lnTo>
                  <a:pt x="95252" y="674688"/>
                </a:lnTo>
                <a:cubicBezTo>
                  <a:pt x="42646" y="674688"/>
                  <a:pt x="0" y="632042"/>
                  <a:pt x="0" y="579435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6556375" y="1984375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0" y="46782"/>
                </a:moveTo>
                <a:cubicBezTo>
                  <a:pt x="0" y="20935"/>
                  <a:pt x="21332" y="0"/>
                  <a:pt x="47625" y="0"/>
                </a:cubicBezTo>
                <a:cubicBezTo>
                  <a:pt x="73918" y="0"/>
                  <a:pt x="95250" y="20935"/>
                  <a:pt x="95250" y="46782"/>
                </a:cubicBezTo>
                <a:cubicBezTo>
                  <a:pt x="95250" y="76374"/>
                  <a:pt x="65435" y="111844"/>
                  <a:pt x="52983" y="125363"/>
                </a:cubicBezTo>
                <a:cubicBezTo>
                  <a:pt x="50056" y="128538"/>
                  <a:pt x="45169" y="128538"/>
                  <a:pt x="42242" y="125363"/>
                </a:cubicBezTo>
                <a:cubicBezTo>
                  <a:pt x="29790" y="111844"/>
                  <a:pt x="-25" y="76374"/>
                  <a:pt x="-25" y="46782"/>
                </a:cubicBezTo>
                <a:close/>
                <a:moveTo>
                  <a:pt x="47625" y="63500"/>
                </a:moveTo>
                <a:cubicBezTo>
                  <a:pt x="56387" y="63500"/>
                  <a:pt x="63500" y="56387"/>
                  <a:pt x="63500" y="47625"/>
                </a:cubicBezTo>
                <a:cubicBezTo>
                  <a:pt x="63500" y="38863"/>
                  <a:pt x="56387" y="31750"/>
                  <a:pt x="47625" y="31750"/>
                </a:cubicBezTo>
                <a:cubicBezTo>
                  <a:pt x="38863" y="31750"/>
                  <a:pt x="31750" y="38863"/>
                  <a:pt x="31750" y="47625"/>
                </a:cubicBezTo>
                <a:cubicBezTo>
                  <a:pt x="31750" y="56387"/>
                  <a:pt x="38863" y="63500"/>
                  <a:pt x="47625" y="6350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1" name="Text 39"/>
          <p:cNvSpPr/>
          <p:nvPr/>
        </p:nvSpPr>
        <p:spPr>
          <a:xfrm>
            <a:off x="6778625" y="1952625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收货地址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24625" y="2206625"/>
            <a:ext cx="5072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显示默认收货地址，支持切换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93656" y="2599531"/>
            <a:ext cx="5278438" cy="674688"/>
          </a:xfrm>
          <a:custGeom>
            <a:avLst/>
            <a:gdLst/>
            <a:ahLst/>
            <a:cxnLst/>
            <a:rect l="l" t="t" r="r" b="b"/>
            <a:pathLst>
              <a:path w="5278438" h="674688">
                <a:moveTo>
                  <a:pt x="95252" y="0"/>
                </a:moveTo>
                <a:lnTo>
                  <a:pt x="5183185" y="0"/>
                </a:lnTo>
                <a:cubicBezTo>
                  <a:pt x="5235792" y="0"/>
                  <a:pt x="5278437" y="42646"/>
                  <a:pt x="5278437" y="95252"/>
                </a:cubicBezTo>
                <a:lnTo>
                  <a:pt x="5278438" y="579435"/>
                </a:lnTo>
                <a:cubicBezTo>
                  <a:pt x="5278438" y="632042"/>
                  <a:pt x="5235792" y="674687"/>
                  <a:pt x="5183185" y="674688"/>
                </a:cubicBezTo>
                <a:lnTo>
                  <a:pt x="95252" y="674688"/>
                </a:lnTo>
                <a:cubicBezTo>
                  <a:pt x="42646" y="674688"/>
                  <a:pt x="0" y="632042"/>
                  <a:pt x="0" y="579435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6540500" y="276225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9922" y="11906"/>
                </a:moveTo>
                <a:cubicBezTo>
                  <a:pt x="6623" y="11906"/>
                  <a:pt x="3969" y="14560"/>
                  <a:pt x="3969" y="17859"/>
                </a:cubicBezTo>
                <a:lnTo>
                  <a:pt x="3969" y="29766"/>
                </a:lnTo>
                <a:cubicBezTo>
                  <a:pt x="3969" y="33065"/>
                  <a:pt x="6623" y="35719"/>
                  <a:pt x="9922" y="35719"/>
                </a:cubicBezTo>
                <a:lnTo>
                  <a:pt x="21828" y="35719"/>
                </a:lnTo>
                <a:cubicBezTo>
                  <a:pt x="25127" y="35719"/>
                  <a:pt x="27781" y="33065"/>
                  <a:pt x="27781" y="29766"/>
                </a:cubicBezTo>
                <a:lnTo>
                  <a:pt x="27781" y="17859"/>
                </a:lnTo>
                <a:cubicBezTo>
                  <a:pt x="27781" y="14560"/>
                  <a:pt x="25127" y="11906"/>
                  <a:pt x="21828" y="11906"/>
                </a:cubicBezTo>
                <a:lnTo>
                  <a:pt x="9922" y="11906"/>
                </a:lnTo>
                <a:close/>
                <a:moveTo>
                  <a:pt x="47625" y="15875"/>
                </a:moveTo>
                <a:cubicBezTo>
                  <a:pt x="43235" y="15875"/>
                  <a:pt x="39688" y="19422"/>
                  <a:pt x="39688" y="23812"/>
                </a:cubicBezTo>
                <a:cubicBezTo>
                  <a:pt x="39688" y="28203"/>
                  <a:pt x="43235" y="31750"/>
                  <a:pt x="47625" y="31750"/>
                </a:cubicBezTo>
                <a:lnTo>
                  <a:pt x="119063" y="31750"/>
                </a:lnTo>
                <a:cubicBezTo>
                  <a:pt x="123453" y="31750"/>
                  <a:pt x="127000" y="28203"/>
                  <a:pt x="127000" y="23812"/>
                </a:cubicBezTo>
                <a:cubicBezTo>
                  <a:pt x="127000" y="19422"/>
                  <a:pt x="123453" y="15875"/>
                  <a:pt x="119063" y="15875"/>
                </a:cubicBezTo>
                <a:lnTo>
                  <a:pt x="47625" y="15875"/>
                </a:lnTo>
                <a:close/>
                <a:moveTo>
                  <a:pt x="47625" y="55563"/>
                </a:moveTo>
                <a:cubicBezTo>
                  <a:pt x="43235" y="55563"/>
                  <a:pt x="39688" y="59110"/>
                  <a:pt x="39688" y="63500"/>
                </a:cubicBezTo>
                <a:cubicBezTo>
                  <a:pt x="39688" y="67890"/>
                  <a:pt x="43235" y="71438"/>
                  <a:pt x="47625" y="71438"/>
                </a:cubicBezTo>
                <a:lnTo>
                  <a:pt x="119063" y="71438"/>
                </a:lnTo>
                <a:cubicBezTo>
                  <a:pt x="123453" y="71438"/>
                  <a:pt x="127000" y="67890"/>
                  <a:pt x="127000" y="63500"/>
                </a:cubicBezTo>
                <a:cubicBezTo>
                  <a:pt x="127000" y="59110"/>
                  <a:pt x="123453" y="55563"/>
                  <a:pt x="119063" y="55563"/>
                </a:cubicBezTo>
                <a:lnTo>
                  <a:pt x="47625" y="55563"/>
                </a:lnTo>
                <a:close/>
                <a:moveTo>
                  <a:pt x="47625" y="95250"/>
                </a:moveTo>
                <a:cubicBezTo>
                  <a:pt x="43235" y="95250"/>
                  <a:pt x="39688" y="98797"/>
                  <a:pt x="39688" y="103188"/>
                </a:cubicBezTo>
                <a:cubicBezTo>
                  <a:pt x="39688" y="107578"/>
                  <a:pt x="43235" y="111125"/>
                  <a:pt x="47625" y="111125"/>
                </a:cubicBezTo>
                <a:lnTo>
                  <a:pt x="119063" y="111125"/>
                </a:lnTo>
                <a:cubicBezTo>
                  <a:pt x="123453" y="111125"/>
                  <a:pt x="127000" y="107578"/>
                  <a:pt x="127000" y="103188"/>
                </a:cubicBezTo>
                <a:cubicBezTo>
                  <a:pt x="127000" y="98797"/>
                  <a:pt x="123453" y="95250"/>
                  <a:pt x="119063" y="95250"/>
                </a:cubicBezTo>
                <a:lnTo>
                  <a:pt x="47625" y="95250"/>
                </a:lnTo>
                <a:close/>
                <a:moveTo>
                  <a:pt x="3969" y="57547"/>
                </a:moveTo>
                <a:lnTo>
                  <a:pt x="3969" y="69453"/>
                </a:lnTo>
                <a:cubicBezTo>
                  <a:pt x="3969" y="72752"/>
                  <a:pt x="6623" y="75406"/>
                  <a:pt x="9922" y="75406"/>
                </a:cubicBezTo>
                <a:lnTo>
                  <a:pt x="21828" y="75406"/>
                </a:lnTo>
                <a:cubicBezTo>
                  <a:pt x="25127" y="75406"/>
                  <a:pt x="27781" y="72752"/>
                  <a:pt x="27781" y="69453"/>
                </a:cubicBezTo>
                <a:lnTo>
                  <a:pt x="27781" y="57547"/>
                </a:lnTo>
                <a:cubicBezTo>
                  <a:pt x="27781" y="54248"/>
                  <a:pt x="25127" y="51594"/>
                  <a:pt x="21828" y="51594"/>
                </a:cubicBezTo>
                <a:lnTo>
                  <a:pt x="9922" y="51594"/>
                </a:lnTo>
                <a:cubicBezTo>
                  <a:pt x="6623" y="51594"/>
                  <a:pt x="3969" y="54248"/>
                  <a:pt x="3969" y="57547"/>
                </a:cubicBezTo>
                <a:close/>
                <a:moveTo>
                  <a:pt x="9922" y="91281"/>
                </a:moveTo>
                <a:cubicBezTo>
                  <a:pt x="6623" y="91281"/>
                  <a:pt x="3969" y="93935"/>
                  <a:pt x="3969" y="97234"/>
                </a:cubicBezTo>
                <a:lnTo>
                  <a:pt x="3969" y="109141"/>
                </a:lnTo>
                <a:cubicBezTo>
                  <a:pt x="3969" y="112440"/>
                  <a:pt x="6623" y="115094"/>
                  <a:pt x="9922" y="115094"/>
                </a:cubicBezTo>
                <a:lnTo>
                  <a:pt x="21828" y="115094"/>
                </a:lnTo>
                <a:cubicBezTo>
                  <a:pt x="25127" y="115094"/>
                  <a:pt x="27781" y="112440"/>
                  <a:pt x="27781" y="109141"/>
                </a:cubicBezTo>
                <a:lnTo>
                  <a:pt x="27781" y="97234"/>
                </a:lnTo>
                <a:cubicBezTo>
                  <a:pt x="27781" y="93935"/>
                  <a:pt x="25127" y="91281"/>
                  <a:pt x="21828" y="91281"/>
                </a:cubicBezTo>
                <a:lnTo>
                  <a:pt x="9922" y="91281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5" name="Text 43"/>
          <p:cNvSpPr/>
          <p:nvPr/>
        </p:nvSpPr>
        <p:spPr>
          <a:xfrm>
            <a:off x="6778625" y="2730500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商品清单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524625" y="2984500"/>
            <a:ext cx="5072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展示结算商品列表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93656" y="3377406"/>
            <a:ext cx="5278438" cy="674688"/>
          </a:xfrm>
          <a:custGeom>
            <a:avLst/>
            <a:gdLst/>
            <a:ahLst/>
            <a:cxnLst/>
            <a:rect l="l" t="t" r="r" b="b"/>
            <a:pathLst>
              <a:path w="5278438" h="674688">
                <a:moveTo>
                  <a:pt x="95252" y="0"/>
                </a:moveTo>
                <a:lnTo>
                  <a:pt x="5183185" y="0"/>
                </a:lnTo>
                <a:cubicBezTo>
                  <a:pt x="5235792" y="0"/>
                  <a:pt x="5278437" y="42646"/>
                  <a:pt x="5278437" y="95252"/>
                </a:cubicBezTo>
                <a:lnTo>
                  <a:pt x="5278438" y="579435"/>
                </a:lnTo>
                <a:cubicBezTo>
                  <a:pt x="5278438" y="632042"/>
                  <a:pt x="5235792" y="674687"/>
                  <a:pt x="5183185" y="674688"/>
                </a:cubicBezTo>
                <a:lnTo>
                  <a:pt x="95252" y="674688"/>
                </a:lnTo>
                <a:cubicBezTo>
                  <a:pt x="42646" y="674688"/>
                  <a:pt x="0" y="632042"/>
                  <a:pt x="0" y="579435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6524625" y="3540125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15875" y="23812"/>
                </a:moveTo>
                <a:cubicBezTo>
                  <a:pt x="15875" y="15056"/>
                  <a:pt x="22994" y="7938"/>
                  <a:pt x="31750" y="7938"/>
                </a:cubicBezTo>
                <a:lnTo>
                  <a:pt x="103188" y="7938"/>
                </a:lnTo>
                <a:cubicBezTo>
                  <a:pt x="111944" y="7938"/>
                  <a:pt x="119063" y="15056"/>
                  <a:pt x="119063" y="23812"/>
                </a:cubicBezTo>
                <a:lnTo>
                  <a:pt x="119063" y="31750"/>
                </a:lnTo>
                <a:lnTo>
                  <a:pt x="131638" y="31750"/>
                </a:lnTo>
                <a:cubicBezTo>
                  <a:pt x="135855" y="31750"/>
                  <a:pt x="139898" y="33412"/>
                  <a:pt x="142875" y="36388"/>
                </a:cubicBezTo>
                <a:lnTo>
                  <a:pt x="154112" y="47625"/>
                </a:lnTo>
                <a:cubicBezTo>
                  <a:pt x="157088" y="50602"/>
                  <a:pt x="158750" y="54645"/>
                  <a:pt x="158750" y="58862"/>
                </a:cubicBezTo>
                <a:lnTo>
                  <a:pt x="158750" y="95250"/>
                </a:lnTo>
                <a:cubicBezTo>
                  <a:pt x="158750" y="104006"/>
                  <a:pt x="151631" y="111125"/>
                  <a:pt x="142875" y="111125"/>
                </a:cubicBezTo>
                <a:lnTo>
                  <a:pt x="142056" y="111125"/>
                </a:lnTo>
                <a:cubicBezTo>
                  <a:pt x="139477" y="120278"/>
                  <a:pt x="131043" y="127000"/>
                  <a:pt x="121047" y="127000"/>
                </a:cubicBezTo>
                <a:cubicBezTo>
                  <a:pt x="111051" y="127000"/>
                  <a:pt x="102642" y="120278"/>
                  <a:pt x="100037" y="111125"/>
                </a:cubicBezTo>
                <a:lnTo>
                  <a:pt x="74588" y="111125"/>
                </a:lnTo>
                <a:cubicBezTo>
                  <a:pt x="72008" y="120278"/>
                  <a:pt x="63574" y="127000"/>
                  <a:pt x="53578" y="127000"/>
                </a:cubicBezTo>
                <a:cubicBezTo>
                  <a:pt x="43582" y="127000"/>
                  <a:pt x="35173" y="120278"/>
                  <a:pt x="32569" y="111125"/>
                </a:cubicBezTo>
                <a:lnTo>
                  <a:pt x="31750" y="111125"/>
                </a:lnTo>
                <a:cubicBezTo>
                  <a:pt x="22994" y="111125"/>
                  <a:pt x="15875" y="104006"/>
                  <a:pt x="15875" y="95250"/>
                </a:cubicBezTo>
                <a:lnTo>
                  <a:pt x="15875" y="83344"/>
                </a:lnTo>
                <a:lnTo>
                  <a:pt x="5953" y="83344"/>
                </a:lnTo>
                <a:cubicBezTo>
                  <a:pt x="2654" y="83344"/>
                  <a:pt x="0" y="80690"/>
                  <a:pt x="0" y="77391"/>
                </a:cubicBezTo>
                <a:cubicBezTo>
                  <a:pt x="0" y="74092"/>
                  <a:pt x="2654" y="71438"/>
                  <a:pt x="5953" y="71438"/>
                </a:cubicBezTo>
                <a:lnTo>
                  <a:pt x="33734" y="71438"/>
                </a:lnTo>
                <a:cubicBezTo>
                  <a:pt x="37033" y="71438"/>
                  <a:pt x="39688" y="68783"/>
                  <a:pt x="39688" y="65484"/>
                </a:cubicBezTo>
                <a:cubicBezTo>
                  <a:pt x="39688" y="62185"/>
                  <a:pt x="37033" y="59531"/>
                  <a:pt x="33734" y="59531"/>
                </a:cubicBezTo>
                <a:lnTo>
                  <a:pt x="5953" y="59531"/>
                </a:lnTo>
                <a:cubicBezTo>
                  <a:pt x="2654" y="59531"/>
                  <a:pt x="0" y="56877"/>
                  <a:pt x="0" y="53578"/>
                </a:cubicBezTo>
                <a:cubicBezTo>
                  <a:pt x="0" y="50279"/>
                  <a:pt x="2654" y="47625"/>
                  <a:pt x="5953" y="47625"/>
                </a:cubicBezTo>
                <a:lnTo>
                  <a:pt x="49609" y="47625"/>
                </a:lnTo>
                <a:cubicBezTo>
                  <a:pt x="52908" y="47625"/>
                  <a:pt x="55563" y="44971"/>
                  <a:pt x="55563" y="41672"/>
                </a:cubicBezTo>
                <a:cubicBezTo>
                  <a:pt x="55563" y="38373"/>
                  <a:pt x="52908" y="35719"/>
                  <a:pt x="49609" y="35719"/>
                </a:cubicBezTo>
                <a:lnTo>
                  <a:pt x="5953" y="35719"/>
                </a:lnTo>
                <a:cubicBezTo>
                  <a:pt x="2654" y="35719"/>
                  <a:pt x="0" y="33065"/>
                  <a:pt x="0" y="29766"/>
                </a:cubicBezTo>
                <a:cubicBezTo>
                  <a:pt x="0" y="26467"/>
                  <a:pt x="2654" y="23812"/>
                  <a:pt x="5953" y="23812"/>
                </a:cubicBezTo>
                <a:lnTo>
                  <a:pt x="15875" y="23812"/>
                </a:lnTo>
                <a:close/>
                <a:moveTo>
                  <a:pt x="142875" y="71438"/>
                </a:moveTo>
                <a:lnTo>
                  <a:pt x="142875" y="58862"/>
                </a:lnTo>
                <a:lnTo>
                  <a:pt x="131638" y="47625"/>
                </a:lnTo>
                <a:lnTo>
                  <a:pt x="119063" y="47625"/>
                </a:lnTo>
                <a:lnTo>
                  <a:pt x="119063" y="71438"/>
                </a:lnTo>
                <a:lnTo>
                  <a:pt x="142875" y="71438"/>
                </a:lnTo>
                <a:close/>
                <a:moveTo>
                  <a:pt x="63500" y="105172"/>
                </a:moveTo>
                <a:cubicBezTo>
                  <a:pt x="63500" y="99696"/>
                  <a:pt x="59054" y="95250"/>
                  <a:pt x="53578" y="95250"/>
                </a:cubicBezTo>
                <a:cubicBezTo>
                  <a:pt x="48102" y="95250"/>
                  <a:pt x="43656" y="99696"/>
                  <a:pt x="43656" y="105172"/>
                </a:cubicBezTo>
                <a:cubicBezTo>
                  <a:pt x="43656" y="110648"/>
                  <a:pt x="48102" y="115094"/>
                  <a:pt x="53578" y="115094"/>
                </a:cubicBezTo>
                <a:cubicBezTo>
                  <a:pt x="59054" y="115094"/>
                  <a:pt x="63500" y="110648"/>
                  <a:pt x="63500" y="105172"/>
                </a:cubicBezTo>
                <a:close/>
                <a:moveTo>
                  <a:pt x="121047" y="115094"/>
                </a:moveTo>
                <a:cubicBezTo>
                  <a:pt x="126523" y="115094"/>
                  <a:pt x="130969" y="110648"/>
                  <a:pt x="130969" y="105172"/>
                </a:cubicBezTo>
                <a:cubicBezTo>
                  <a:pt x="130969" y="99696"/>
                  <a:pt x="126523" y="95250"/>
                  <a:pt x="121047" y="95250"/>
                </a:cubicBezTo>
                <a:cubicBezTo>
                  <a:pt x="115571" y="95250"/>
                  <a:pt x="111125" y="99696"/>
                  <a:pt x="111125" y="105172"/>
                </a:cubicBezTo>
                <a:cubicBezTo>
                  <a:pt x="111125" y="110648"/>
                  <a:pt x="115571" y="115094"/>
                  <a:pt x="121047" y="115094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9" name="Text 47"/>
          <p:cNvSpPr/>
          <p:nvPr/>
        </p:nvSpPr>
        <p:spPr>
          <a:xfrm>
            <a:off x="6778625" y="3508375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配送方式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524625" y="3762375"/>
            <a:ext cx="5072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快递配送 + 运费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93656" y="4155281"/>
            <a:ext cx="5278438" cy="674688"/>
          </a:xfrm>
          <a:custGeom>
            <a:avLst/>
            <a:gdLst/>
            <a:ahLst/>
            <a:cxnLst/>
            <a:rect l="l" t="t" r="r" b="b"/>
            <a:pathLst>
              <a:path w="5278438" h="674688">
                <a:moveTo>
                  <a:pt x="95252" y="0"/>
                </a:moveTo>
                <a:lnTo>
                  <a:pt x="5183185" y="0"/>
                </a:lnTo>
                <a:cubicBezTo>
                  <a:pt x="5235792" y="0"/>
                  <a:pt x="5278437" y="42646"/>
                  <a:pt x="5278437" y="95252"/>
                </a:cubicBezTo>
                <a:lnTo>
                  <a:pt x="5278438" y="579435"/>
                </a:lnTo>
                <a:cubicBezTo>
                  <a:pt x="5278438" y="632042"/>
                  <a:pt x="5235792" y="674687"/>
                  <a:pt x="5183185" y="674688"/>
                </a:cubicBezTo>
                <a:lnTo>
                  <a:pt x="95252" y="674688"/>
                </a:lnTo>
                <a:cubicBezTo>
                  <a:pt x="42646" y="674688"/>
                  <a:pt x="0" y="632042"/>
                  <a:pt x="0" y="579435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2" name="Shape 50"/>
          <p:cNvSpPr/>
          <p:nvPr/>
        </p:nvSpPr>
        <p:spPr>
          <a:xfrm>
            <a:off x="6532563" y="4318000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0" y="31750"/>
                </a:moveTo>
                <a:cubicBezTo>
                  <a:pt x="0" y="22994"/>
                  <a:pt x="7119" y="15875"/>
                  <a:pt x="15875" y="15875"/>
                </a:cubicBezTo>
                <a:lnTo>
                  <a:pt x="127000" y="15875"/>
                </a:lnTo>
                <a:cubicBezTo>
                  <a:pt x="135756" y="15875"/>
                  <a:pt x="142875" y="22994"/>
                  <a:pt x="142875" y="31750"/>
                </a:cubicBezTo>
                <a:lnTo>
                  <a:pt x="142875" y="47625"/>
                </a:lnTo>
                <a:cubicBezTo>
                  <a:pt x="142875" y="49808"/>
                  <a:pt x="141039" y="51519"/>
                  <a:pt x="138981" y="52239"/>
                </a:cubicBezTo>
                <a:cubicBezTo>
                  <a:pt x="134317" y="53851"/>
                  <a:pt x="130969" y="58291"/>
                  <a:pt x="130969" y="63500"/>
                </a:cubicBezTo>
                <a:cubicBezTo>
                  <a:pt x="130969" y="68709"/>
                  <a:pt x="134317" y="73149"/>
                  <a:pt x="138981" y="74761"/>
                </a:cubicBezTo>
                <a:cubicBezTo>
                  <a:pt x="141039" y="75481"/>
                  <a:pt x="142875" y="77192"/>
                  <a:pt x="142875" y="79375"/>
                </a:cubicBezTo>
                <a:lnTo>
                  <a:pt x="142875" y="95250"/>
                </a:lnTo>
                <a:cubicBezTo>
                  <a:pt x="142875" y="104006"/>
                  <a:pt x="135756" y="111125"/>
                  <a:pt x="127000" y="111125"/>
                </a:cubicBezTo>
                <a:lnTo>
                  <a:pt x="15875" y="111125"/>
                </a:lnTo>
                <a:cubicBezTo>
                  <a:pt x="7119" y="111125"/>
                  <a:pt x="0" y="104006"/>
                  <a:pt x="0" y="95250"/>
                </a:cubicBezTo>
                <a:lnTo>
                  <a:pt x="0" y="79375"/>
                </a:lnTo>
                <a:cubicBezTo>
                  <a:pt x="0" y="77192"/>
                  <a:pt x="1836" y="75481"/>
                  <a:pt x="3894" y="74761"/>
                </a:cubicBezTo>
                <a:cubicBezTo>
                  <a:pt x="8558" y="73149"/>
                  <a:pt x="11906" y="68709"/>
                  <a:pt x="11906" y="63500"/>
                </a:cubicBezTo>
                <a:cubicBezTo>
                  <a:pt x="11906" y="58291"/>
                  <a:pt x="8558" y="53851"/>
                  <a:pt x="3894" y="52239"/>
                </a:cubicBezTo>
                <a:cubicBezTo>
                  <a:pt x="1836" y="51519"/>
                  <a:pt x="0" y="49808"/>
                  <a:pt x="0" y="47625"/>
                </a:cubicBezTo>
                <a:lnTo>
                  <a:pt x="0" y="31750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3" name="Text 51"/>
          <p:cNvSpPr/>
          <p:nvPr/>
        </p:nvSpPr>
        <p:spPr>
          <a:xfrm>
            <a:off x="6778625" y="4286250"/>
            <a:ext cx="44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优惠券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524625" y="4540250"/>
            <a:ext cx="5072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显示可用优惠券数量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93656" y="4933156"/>
            <a:ext cx="5278438" cy="674688"/>
          </a:xfrm>
          <a:custGeom>
            <a:avLst/>
            <a:gdLst/>
            <a:ahLst/>
            <a:cxnLst/>
            <a:rect l="l" t="t" r="r" b="b"/>
            <a:pathLst>
              <a:path w="5278438" h="674688">
                <a:moveTo>
                  <a:pt x="95252" y="0"/>
                </a:moveTo>
                <a:lnTo>
                  <a:pt x="5183185" y="0"/>
                </a:lnTo>
                <a:cubicBezTo>
                  <a:pt x="5235792" y="0"/>
                  <a:pt x="5278437" y="42646"/>
                  <a:pt x="5278437" y="95252"/>
                </a:cubicBezTo>
                <a:lnTo>
                  <a:pt x="5278438" y="579435"/>
                </a:lnTo>
                <a:cubicBezTo>
                  <a:pt x="5278438" y="632042"/>
                  <a:pt x="5235792" y="674687"/>
                  <a:pt x="5183185" y="674688"/>
                </a:cubicBezTo>
                <a:lnTo>
                  <a:pt x="95252" y="674688"/>
                </a:lnTo>
                <a:cubicBezTo>
                  <a:pt x="42646" y="674688"/>
                  <a:pt x="0" y="632042"/>
                  <a:pt x="0" y="579435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6540500" y="509587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5875" y="7938"/>
                </a:moveTo>
                <a:cubicBezTo>
                  <a:pt x="7119" y="7938"/>
                  <a:pt x="0" y="15056"/>
                  <a:pt x="0" y="23812"/>
                </a:cubicBezTo>
                <a:lnTo>
                  <a:pt x="0" y="95250"/>
                </a:lnTo>
                <a:cubicBezTo>
                  <a:pt x="0" y="104006"/>
                  <a:pt x="7119" y="111125"/>
                  <a:pt x="15875" y="111125"/>
                </a:cubicBezTo>
                <a:lnTo>
                  <a:pt x="111125" y="111125"/>
                </a:lnTo>
                <a:cubicBezTo>
                  <a:pt x="119881" y="111125"/>
                  <a:pt x="127000" y="104006"/>
                  <a:pt x="127000" y="95250"/>
                </a:cubicBezTo>
                <a:lnTo>
                  <a:pt x="127000" y="47625"/>
                </a:lnTo>
                <a:cubicBezTo>
                  <a:pt x="127000" y="38869"/>
                  <a:pt x="119881" y="31750"/>
                  <a:pt x="111125" y="31750"/>
                </a:cubicBezTo>
                <a:lnTo>
                  <a:pt x="17859" y="31750"/>
                </a:lnTo>
                <a:cubicBezTo>
                  <a:pt x="14560" y="31750"/>
                  <a:pt x="11906" y="29096"/>
                  <a:pt x="11906" y="25797"/>
                </a:cubicBezTo>
                <a:cubicBezTo>
                  <a:pt x="11906" y="22498"/>
                  <a:pt x="14560" y="19844"/>
                  <a:pt x="17859" y="19844"/>
                </a:cubicBezTo>
                <a:lnTo>
                  <a:pt x="113109" y="19844"/>
                </a:lnTo>
                <a:cubicBezTo>
                  <a:pt x="116408" y="19844"/>
                  <a:pt x="119063" y="17190"/>
                  <a:pt x="119063" y="13891"/>
                </a:cubicBezTo>
                <a:cubicBezTo>
                  <a:pt x="119063" y="10592"/>
                  <a:pt x="116408" y="7938"/>
                  <a:pt x="113109" y="7938"/>
                </a:cubicBezTo>
                <a:lnTo>
                  <a:pt x="15875" y="7938"/>
                </a:lnTo>
                <a:close/>
                <a:moveTo>
                  <a:pt x="103188" y="63500"/>
                </a:moveTo>
                <a:cubicBezTo>
                  <a:pt x="107568" y="63500"/>
                  <a:pt x="111125" y="67057"/>
                  <a:pt x="111125" y="71438"/>
                </a:cubicBezTo>
                <a:cubicBezTo>
                  <a:pt x="111125" y="75818"/>
                  <a:pt x="107568" y="79375"/>
                  <a:pt x="103188" y="79375"/>
                </a:cubicBezTo>
                <a:cubicBezTo>
                  <a:pt x="98807" y="79375"/>
                  <a:pt x="95250" y="75818"/>
                  <a:pt x="95250" y="71438"/>
                </a:cubicBezTo>
                <a:cubicBezTo>
                  <a:pt x="95250" y="67057"/>
                  <a:pt x="98807" y="63500"/>
                  <a:pt x="103188" y="6350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7" name="Text 55"/>
          <p:cNvSpPr/>
          <p:nvPr/>
        </p:nvSpPr>
        <p:spPr>
          <a:xfrm>
            <a:off x="6778625" y="5064125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支付方式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524625" y="5318125"/>
            <a:ext cx="5072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微信支付/余额支付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93656" y="5711031"/>
            <a:ext cx="5278438" cy="674688"/>
          </a:xfrm>
          <a:custGeom>
            <a:avLst/>
            <a:gdLst/>
            <a:ahLst/>
            <a:cxnLst/>
            <a:rect l="l" t="t" r="r" b="b"/>
            <a:pathLst>
              <a:path w="5278438" h="674688">
                <a:moveTo>
                  <a:pt x="95252" y="0"/>
                </a:moveTo>
                <a:lnTo>
                  <a:pt x="5183185" y="0"/>
                </a:lnTo>
                <a:cubicBezTo>
                  <a:pt x="5235792" y="0"/>
                  <a:pt x="5278437" y="42646"/>
                  <a:pt x="5278437" y="95252"/>
                </a:cubicBezTo>
                <a:lnTo>
                  <a:pt x="5278438" y="579435"/>
                </a:lnTo>
                <a:cubicBezTo>
                  <a:pt x="5278438" y="632042"/>
                  <a:pt x="5235792" y="674687"/>
                  <a:pt x="5183185" y="674688"/>
                </a:cubicBezTo>
                <a:lnTo>
                  <a:pt x="95252" y="674688"/>
                </a:lnTo>
                <a:cubicBezTo>
                  <a:pt x="42646" y="674688"/>
                  <a:pt x="0" y="632042"/>
                  <a:pt x="0" y="579435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6540500" y="587375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0" y="87313"/>
                </a:moveTo>
                <a:lnTo>
                  <a:pt x="0" y="31750"/>
                </a:lnTo>
                <a:cubicBezTo>
                  <a:pt x="0" y="18604"/>
                  <a:pt x="10666" y="7938"/>
                  <a:pt x="23812" y="7938"/>
                </a:cubicBezTo>
                <a:lnTo>
                  <a:pt x="103188" y="7938"/>
                </a:lnTo>
                <a:cubicBezTo>
                  <a:pt x="116334" y="7938"/>
                  <a:pt x="127000" y="18604"/>
                  <a:pt x="127000" y="31750"/>
                </a:cubicBezTo>
                <a:lnTo>
                  <a:pt x="127000" y="87313"/>
                </a:lnTo>
                <a:cubicBezTo>
                  <a:pt x="127000" y="100459"/>
                  <a:pt x="116334" y="111125"/>
                  <a:pt x="103188" y="111125"/>
                </a:cubicBezTo>
                <a:lnTo>
                  <a:pt x="73422" y="111125"/>
                </a:lnTo>
                <a:cubicBezTo>
                  <a:pt x="72132" y="111125"/>
                  <a:pt x="70892" y="111547"/>
                  <a:pt x="69850" y="112316"/>
                </a:cubicBezTo>
                <a:lnTo>
                  <a:pt x="41275" y="133747"/>
                </a:lnTo>
                <a:cubicBezTo>
                  <a:pt x="40233" y="134516"/>
                  <a:pt x="38993" y="134938"/>
                  <a:pt x="37703" y="134938"/>
                </a:cubicBezTo>
                <a:cubicBezTo>
                  <a:pt x="34404" y="134938"/>
                  <a:pt x="31750" y="132283"/>
                  <a:pt x="31750" y="128984"/>
                </a:cubicBezTo>
                <a:lnTo>
                  <a:pt x="31750" y="111125"/>
                </a:lnTo>
                <a:lnTo>
                  <a:pt x="23812" y="111125"/>
                </a:lnTo>
                <a:cubicBezTo>
                  <a:pt x="10666" y="111125"/>
                  <a:pt x="0" y="100459"/>
                  <a:pt x="0" y="87313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61" name="Text 59"/>
          <p:cNvSpPr/>
          <p:nvPr/>
        </p:nvSpPr>
        <p:spPr>
          <a:xfrm>
            <a:off x="6778625" y="5842000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订单备注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524625" y="6096000"/>
            <a:ext cx="5072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支持输入订单备注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389688" y="6484938"/>
            <a:ext cx="5286375" cy="635000"/>
          </a:xfrm>
          <a:custGeom>
            <a:avLst/>
            <a:gdLst/>
            <a:ahLst/>
            <a:cxnLst/>
            <a:rect l="l" t="t" r="r" b="b"/>
            <a:pathLst>
              <a:path w="5286375" h="635000">
                <a:moveTo>
                  <a:pt x="95250" y="0"/>
                </a:moveTo>
                <a:lnTo>
                  <a:pt x="5191125" y="0"/>
                </a:lnTo>
                <a:cubicBezTo>
                  <a:pt x="5243695" y="0"/>
                  <a:pt x="5286375" y="42680"/>
                  <a:pt x="5286375" y="95250"/>
                </a:cubicBezTo>
                <a:lnTo>
                  <a:pt x="5286375" y="539750"/>
                </a:lnTo>
                <a:cubicBezTo>
                  <a:pt x="5286375" y="592320"/>
                  <a:pt x="5243695" y="635000"/>
                  <a:pt x="519112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4" name="Text 62"/>
          <p:cNvSpPr/>
          <p:nvPr/>
        </p:nvSpPr>
        <p:spPr>
          <a:xfrm>
            <a:off x="6516688" y="6738938"/>
            <a:ext cx="30881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合计: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861969" y="6683375"/>
            <a:ext cx="505644" cy="2301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¥0.00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10533063" y="6611938"/>
            <a:ext cx="1016000" cy="381000"/>
          </a:xfrm>
          <a:custGeom>
            <a:avLst/>
            <a:gdLst/>
            <a:ahLst/>
            <a:cxnLst/>
            <a:rect l="l" t="t" r="r" b="b"/>
            <a:pathLst>
              <a:path w="1016000" h="381000">
                <a:moveTo>
                  <a:pt x="63501" y="0"/>
                </a:moveTo>
                <a:lnTo>
                  <a:pt x="952499" y="0"/>
                </a:lnTo>
                <a:cubicBezTo>
                  <a:pt x="987570" y="0"/>
                  <a:pt x="1016000" y="28430"/>
                  <a:pt x="1016000" y="63501"/>
                </a:cubicBezTo>
                <a:lnTo>
                  <a:pt x="1016000" y="317499"/>
                </a:lnTo>
                <a:cubicBezTo>
                  <a:pt x="1016000" y="352570"/>
                  <a:pt x="987570" y="381000"/>
                  <a:pt x="952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7" name="Text 65"/>
          <p:cNvSpPr/>
          <p:nvPr/>
        </p:nvSpPr>
        <p:spPr>
          <a:xfrm>
            <a:off x="10501313" y="6611938"/>
            <a:ext cx="1079500" cy="381000"/>
          </a:xfrm>
          <a:prstGeom prst="rect">
            <a:avLst/>
          </a:prstGeom>
          <a:noFill/>
          <a:ln/>
        </p:spPr>
        <p:txBody>
          <a:bodyPr wrap="square" lIns="254000" tIns="95250" rIns="254000" bIns="9525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提交订单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99A1A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PROFILE PAGE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我的页面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3952875" cy="1114425"/>
          </a:xfrm>
          <a:custGeom>
            <a:avLst/>
            <a:gdLst/>
            <a:ahLst/>
            <a:cxnLst/>
            <a:rect l="l" t="t" r="r" b="b"/>
            <a:pathLst>
              <a:path w="3952875" h="1114425">
                <a:moveTo>
                  <a:pt x="114295" y="0"/>
                </a:moveTo>
                <a:lnTo>
                  <a:pt x="3838580" y="0"/>
                </a:lnTo>
                <a:cubicBezTo>
                  <a:pt x="3901661" y="0"/>
                  <a:pt x="3952875" y="51214"/>
                  <a:pt x="3952875" y="114295"/>
                </a:cubicBezTo>
                <a:lnTo>
                  <a:pt x="3952875" y="1000130"/>
                </a:lnTo>
                <a:cubicBezTo>
                  <a:pt x="3952875" y="1063211"/>
                  <a:pt x="3901661" y="1114425"/>
                  <a:pt x="38385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6" name="Shape 4"/>
          <p:cNvSpPr/>
          <p:nvPr/>
        </p:nvSpPr>
        <p:spPr>
          <a:xfrm>
            <a:off x="704850" y="16097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28575"/>
                </a:moveTo>
                <a:cubicBezTo>
                  <a:pt x="0" y="23306"/>
                  <a:pt x="4256" y="19050"/>
                  <a:pt x="9525" y="19050"/>
                </a:cubicBezTo>
                <a:lnTo>
                  <a:pt x="123825" y="19050"/>
                </a:lnTo>
                <a:cubicBezTo>
                  <a:pt x="129094" y="19050"/>
                  <a:pt x="133350" y="23306"/>
                  <a:pt x="133350" y="28575"/>
                </a:cubicBezTo>
                <a:cubicBezTo>
                  <a:pt x="133350" y="33844"/>
                  <a:pt x="129094" y="38100"/>
                  <a:pt x="123825" y="38100"/>
                </a:cubicBezTo>
                <a:lnTo>
                  <a:pt x="9525" y="38100"/>
                </a:lnTo>
                <a:cubicBezTo>
                  <a:pt x="4256" y="38100"/>
                  <a:pt x="0" y="33844"/>
                  <a:pt x="0" y="28575"/>
                </a:cubicBezTo>
                <a:close/>
                <a:moveTo>
                  <a:pt x="0" y="76200"/>
                </a:moveTo>
                <a:cubicBezTo>
                  <a:pt x="0" y="70931"/>
                  <a:pt x="4256" y="66675"/>
                  <a:pt x="9525" y="66675"/>
                </a:cubicBezTo>
                <a:lnTo>
                  <a:pt x="123825" y="66675"/>
                </a:lnTo>
                <a:cubicBezTo>
                  <a:pt x="129094" y="66675"/>
                  <a:pt x="133350" y="70931"/>
                  <a:pt x="133350" y="76200"/>
                </a:cubicBezTo>
                <a:cubicBezTo>
                  <a:pt x="133350" y="81469"/>
                  <a:pt x="129094" y="85725"/>
                  <a:pt x="123825" y="85725"/>
                </a:cubicBezTo>
                <a:lnTo>
                  <a:pt x="9525" y="85725"/>
                </a:lnTo>
                <a:cubicBezTo>
                  <a:pt x="4256" y="85725"/>
                  <a:pt x="0" y="81469"/>
                  <a:pt x="0" y="76200"/>
                </a:cubicBezTo>
                <a:close/>
                <a:moveTo>
                  <a:pt x="133350" y="123825"/>
                </a:moveTo>
                <a:cubicBezTo>
                  <a:pt x="133350" y="129094"/>
                  <a:pt x="129094" y="133350"/>
                  <a:pt x="123825" y="133350"/>
                </a:cubicBezTo>
                <a:lnTo>
                  <a:pt x="9525" y="133350"/>
                </a:lnTo>
                <a:cubicBezTo>
                  <a:pt x="4256" y="133350"/>
                  <a:pt x="0" y="129094"/>
                  <a:pt x="0" y="123825"/>
                </a:cubicBezTo>
                <a:cubicBezTo>
                  <a:pt x="0" y="118556"/>
                  <a:pt x="4256" y="114300"/>
                  <a:pt x="9525" y="114300"/>
                </a:cubicBezTo>
                <a:lnTo>
                  <a:pt x="123825" y="114300"/>
                </a:lnTo>
                <a:cubicBezTo>
                  <a:pt x="129094" y="114300"/>
                  <a:pt x="133350" y="118556"/>
                  <a:pt x="133350" y="123825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7" name="Text 5"/>
          <p:cNvSpPr/>
          <p:nvPr/>
        </p:nvSpPr>
        <p:spPr>
          <a:xfrm>
            <a:off x="1076325" y="1552575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状态栏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1025" y="2028825"/>
            <a:ext cx="3629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系统状态显示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5763" y="2576513"/>
            <a:ext cx="3952875" cy="1914525"/>
          </a:xfrm>
          <a:custGeom>
            <a:avLst/>
            <a:gdLst/>
            <a:ahLst/>
            <a:cxnLst/>
            <a:rect l="l" t="t" r="r" b="b"/>
            <a:pathLst>
              <a:path w="3952875" h="1914525">
                <a:moveTo>
                  <a:pt x="114297" y="0"/>
                </a:moveTo>
                <a:lnTo>
                  <a:pt x="3838578" y="0"/>
                </a:lnTo>
                <a:cubicBezTo>
                  <a:pt x="3901660" y="0"/>
                  <a:pt x="3952875" y="51215"/>
                  <a:pt x="3952875" y="114297"/>
                </a:cubicBezTo>
                <a:lnTo>
                  <a:pt x="3952875" y="1800228"/>
                </a:lnTo>
                <a:cubicBezTo>
                  <a:pt x="3952875" y="1863310"/>
                  <a:pt x="3901660" y="1914525"/>
                  <a:pt x="3838578" y="1914525"/>
                </a:cubicBezTo>
                <a:lnTo>
                  <a:pt x="114297" y="1914525"/>
                </a:lnTo>
                <a:cubicBezTo>
                  <a:pt x="51215" y="1914525"/>
                  <a:pt x="0" y="1863310"/>
                  <a:pt x="0" y="180022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81025" y="27717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11" name="Shape 9"/>
          <p:cNvSpPr/>
          <p:nvPr/>
        </p:nvSpPr>
        <p:spPr>
          <a:xfrm>
            <a:off x="685800" y="288607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0" y="28575"/>
                </a:moveTo>
                <a:cubicBezTo>
                  <a:pt x="0" y="18068"/>
                  <a:pt x="8543" y="9525"/>
                  <a:pt x="19050" y="9525"/>
                </a:cubicBezTo>
                <a:lnTo>
                  <a:pt x="152400" y="9525"/>
                </a:lnTo>
                <a:cubicBezTo>
                  <a:pt x="162907" y="9525"/>
                  <a:pt x="171450" y="18068"/>
                  <a:pt x="171450" y="28575"/>
                </a:cubicBezTo>
                <a:lnTo>
                  <a:pt x="0" y="28575"/>
                </a:lnTo>
                <a:close/>
                <a:moveTo>
                  <a:pt x="0" y="42863"/>
                </a:moveTo>
                <a:lnTo>
                  <a:pt x="171450" y="42863"/>
                </a:lnTo>
                <a:lnTo>
                  <a:pt x="171450" y="123825"/>
                </a:lnTo>
                <a:cubicBezTo>
                  <a:pt x="171450" y="134332"/>
                  <a:pt x="162907" y="142875"/>
                  <a:pt x="1524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42863"/>
                </a:lnTo>
                <a:close/>
                <a:moveTo>
                  <a:pt x="73610" y="123825"/>
                </a:moveTo>
                <a:cubicBezTo>
                  <a:pt x="79623" y="123825"/>
                  <a:pt x="84118" y="118050"/>
                  <a:pt x="80278" y="113407"/>
                </a:cubicBezTo>
                <a:cubicBezTo>
                  <a:pt x="75902" y="108139"/>
                  <a:pt x="69294" y="104775"/>
                  <a:pt x="61912" y="104775"/>
                </a:cubicBezTo>
                <a:lnTo>
                  <a:pt x="42863" y="104775"/>
                </a:lnTo>
                <a:cubicBezTo>
                  <a:pt x="35481" y="104775"/>
                  <a:pt x="28873" y="108139"/>
                  <a:pt x="24497" y="113407"/>
                </a:cubicBezTo>
                <a:cubicBezTo>
                  <a:pt x="20657" y="118050"/>
                  <a:pt x="25152" y="123825"/>
                  <a:pt x="31165" y="123825"/>
                </a:cubicBezTo>
                <a:lnTo>
                  <a:pt x="73581" y="123825"/>
                </a:lnTo>
                <a:close/>
                <a:moveTo>
                  <a:pt x="52388" y="92869"/>
                </a:moveTo>
                <a:cubicBezTo>
                  <a:pt x="61587" y="92869"/>
                  <a:pt x="69056" y="85400"/>
                  <a:pt x="69056" y="76200"/>
                </a:cubicBezTo>
                <a:cubicBezTo>
                  <a:pt x="69056" y="67000"/>
                  <a:pt x="61587" y="59531"/>
                  <a:pt x="52388" y="59531"/>
                </a:cubicBezTo>
                <a:cubicBezTo>
                  <a:pt x="43188" y="59531"/>
                  <a:pt x="35719" y="67000"/>
                  <a:pt x="35719" y="76200"/>
                </a:cubicBezTo>
                <a:cubicBezTo>
                  <a:pt x="35719" y="85400"/>
                  <a:pt x="43188" y="92869"/>
                  <a:pt x="52388" y="92869"/>
                </a:cubicBezTo>
                <a:close/>
                <a:moveTo>
                  <a:pt x="107156" y="61912"/>
                </a:moveTo>
                <a:cubicBezTo>
                  <a:pt x="103197" y="61912"/>
                  <a:pt x="100013" y="65097"/>
                  <a:pt x="100013" y="69056"/>
                </a:cubicBezTo>
                <a:cubicBezTo>
                  <a:pt x="100013" y="73015"/>
                  <a:pt x="103197" y="76200"/>
                  <a:pt x="107156" y="76200"/>
                </a:cubicBezTo>
                <a:lnTo>
                  <a:pt x="140494" y="76200"/>
                </a:lnTo>
                <a:cubicBezTo>
                  <a:pt x="144453" y="76200"/>
                  <a:pt x="147638" y="73015"/>
                  <a:pt x="147638" y="69056"/>
                </a:cubicBezTo>
                <a:cubicBezTo>
                  <a:pt x="147638" y="65097"/>
                  <a:pt x="144453" y="61912"/>
                  <a:pt x="140494" y="61912"/>
                </a:cubicBezTo>
                <a:lnTo>
                  <a:pt x="107156" y="61912"/>
                </a:lnTo>
                <a:close/>
                <a:moveTo>
                  <a:pt x="107156" y="90488"/>
                </a:moveTo>
                <a:cubicBezTo>
                  <a:pt x="103197" y="90488"/>
                  <a:pt x="100013" y="93672"/>
                  <a:pt x="100013" y="97631"/>
                </a:cubicBezTo>
                <a:cubicBezTo>
                  <a:pt x="100013" y="101590"/>
                  <a:pt x="103197" y="104775"/>
                  <a:pt x="107156" y="104775"/>
                </a:cubicBezTo>
                <a:lnTo>
                  <a:pt x="140494" y="104775"/>
                </a:lnTo>
                <a:cubicBezTo>
                  <a:pt x="144453" y="104775"/>
                  <a:pt x="147638" y="101590"/>
                  <a:pt x="147638" y="97631"/>
                </a:cubicBezTo>
                <a:cubicBezTo>
                  <a:pt x="147638" y="93672"/>
                  <a:pt x="144453" y="90488"/>
                  <a:pt x="140494" y="90488"/>
                </a:cubicBezTo>
                <a:lnTo>
                  <a:pt x="107156" y="90488"/>
                </a:lnTo>
                <a:close/>
              </a:path>
            </a:pathLst>
          </a:custGeom>
          <a:solidFill>
            <a:srgbClr val="9810FA"/>
          </a:solidFill>
          <a:ln/>
        </p:spPr>
      </p:sp>
      <p:sp>
        <p:nvSpPr>
          <p:cNvPr id="12" name="Text 10"/>
          <p:cNvSpPr/>
          <p:nvPr/>
        </p:nvSpPr>
        <p:spPr>
          <a:xfrm>
            <a:off x="1076325" y="282892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用户信息区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5313" y="33432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89074" y="85770"/>
                </a:moveTo>
                <a:cubicBezTo>
                  <a:pt x="84140" y="77197"/>
                  <a:pt x="74875" y="71438"/>
                  <a:pt x="64294" y="71438"/>
                </a:cubicBezTo>
                <a:lnTo>
                  <a:pt x="50006" y="71438"/>
                </a:lnTo>
                <a:cubicBezTo>
                  <a:pt x="39425" y="71438"/>
                  <a:pt x="30160" y="77197"/>
                  <a:pt x="25226" y="85770"/>
                </a:cubicBezTo>
                <a:cubicBezTo>
                  <a:pt x="33084" y="94521"/>
                  <a:pt x="44470" y="100013"/>
                  <a:pt x="57150" y="100013"/>
                </a:cubicBezTo>
                <a:cubicBezTo>
                  <a:pt x="69830" y="100013"/>
                  <a:pt x="81216" y="94498"/>
                  <a:pt x="89074" y="85770"/>
                </a:cubicBezTo>
                <a:close/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  <a:moveTo>
                  <a:pt x="57150" y="60722"/>
                </a:moveTo>
                <a:cubicBezTo>
                  <a:pt x="66021" y="60722"/>
                  <a:pt x="73223" y="53520"/>
                  <a:pt x="73223" y="44648"/>
                </a:cubicBezTo>
                <a:cubicBezTo>
                  <a:pt x="73223" y="35777"/>
                  <a:pt x="66021" y="28575"/>
                  <a:pt x="57150" y="28575"/>
                </a:cubicBezTo>
                <a:cubicBezTo>
                  <a:pt x="48279" y="28575"/>
                  <a:pt x="41077" y="35777"/>
                  <a:pt x="41077" y="44648"/>
                </a:cubicBezTo>
                <a:cubicBezTo>
                  <a:pt x="41077" y="53520"/>
                  <a:pt x="48279" y="60722"/>
                  <a:pt x="57150" y="60722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4" name="Text 12"/>
          <p:cNvSpPr/>
          <p:nvPr/>
        </p:nvSpPr>
        <p:spPr>
          <a:xfrm>
            <a:off x="800100" y="33051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用户头像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81025" y="3609975"/>
            <a:ext cx="142875" cy="114300"/>
          </a:xfrm>
          <a:custGeom>
            <a:avLst/>
            <a:gdLst/>
            <a:ahLst/>
            <a:cxnLst/>
            <a:rect l="l" t="t" r="r" b="b"/>
            <a:pathLst>
              <a:path w="142875" h="114300">
                <a:moveTo>
                  <a:pt x="42863" y="28575"/>
                </a:moveTo>
                <a:cubicBezTo>
                  <a:pt x="42863" y="24624"/>
                  <a:pt x="46055" y="21431"/>
                  <a:pt x="50006" y="21431"/>
                </a:cubicBezTo>
                <a:cubicBezTo>
                  <a:pt x="53958" y="21431"/>
                  <a:pt x="57150" y="24624"/>
                  <a:pt x="57150" y="28575"/>
                </a:cubicBezTo>
                <a:lnTo>
                  <a:pt x="57150" y="30316"/>
                </a:lnTo>
                <a:cubicBezTo>
                  <a:pt x="57150" y="36500"/>
                  <a:pt x="56614" y="42662"/>
                  <a:pt x="55565" y="48734"/>
                </a:cubicBezTo>
                <a:lnTo>
                  <a:pt x="36723" y="54382"/>
                </a:lnTo>
                <a:cubicBezTo>
                  <a:pt x="27660" y="57105"/>
                  <a:pt x="21454" y="65455"/>
                  <a:pt x="21454" y="74920"/>
                </a:cubicBezTo>
                <a:lnTo>
                  <a:pt x="21454" y="82153"/>
                </a:lnTo>
                <a:lnTo>
                  <a:pt x="5380" y="82153"/>
                </a:lnTo>
                <a:cubicBezTo>
                  <a:pt x="2411" y="82153"/>
                  <a:pt x="22" y="84542"/>
                  <a:pt x="22" y="87511"/>
                </a:cubicBezTo>
                <a:cubicBezTo>
                  <a:pt x="22" y="90480"/>
                  <a:pt x="2411" y="92869"/>
                  <a:pt x="5380" y="92869"/>
                </a:cubicBezTo>
                <a:lnTo>
                  <a:pt x="21565" y="92869"/>
                </a:lnTo>
                <a:cubicBezTo>
                  <a:pt x="22503" y="100905"/>
                  <a:pt x="29334" y="107156"/>
                  <a:pt x="37639" y="107156"/>
                </a:cubicBezTo>
                <a:cubicBezTo>
                  <a:pt x="43443" y="107156"/>
                  <a:pt x="48801" y="104053"/>
                  <a:pt x="51681" y="99008"/>
                </a:cubicBezTo>
                <a:lnTo>
                  <a:pt x="54784" y="93583"/>
                </a:lnTo>
                <a:cubicBezTo>
                  <a:pt x="60767" y="83091"/>
                  <a:pt x="65164" y="71772"/>
                  <a:pt x="67821" y="59985"/>
                </a:cubicBezTo>
                <a:lnTo>
                  <a:pt x="88895" y="53667"/>
                </a:lnTo>
                <a:lnTo>
                  <a:pt x="86105" y="62039"/>
                </a:lnTo>
                <a:cubicBezTo>
                  <a:pt x="85368" y="64227"/>
                  <a:pt x="85747" y="66615"/>
                  <a:pt x="87087" y="68468"/>
                </a:cubicBezTo>
                <a:cubicBezTo>
                  <a:pt x="88426" y="70321"/>
                  <a:pt x="90569" y="71438"/>
                  <a:pt x="92869" y="71438"/>
                </a:cubicBezTo>
                <a:lnTo>
                  <a:pt x="121444" y="71438"/>
                </a:lnTo>
                <a:cubicBezTo>
                  <a:pt x="125395" y="71438"/>
                  <a:pt x="128588" y="68245"/>
                  <a:pt x="128588" y="64294"/>
                </a:cubicBezTo>
                <a:cubicBezTo>
                  <a:pt x="128588" y="60342"/>
                  <a:pt x="125395" y="57150"/>
                  <a:pt x="121444" y="57150"/>
                </a:cubicBezTo>
                <a:lnTo>
                  <a:pt x="102781" y="57150"/>
                </a:lnTo>
                <a:lnTo>
                  <a:pt x="106799" y="45117"/>
                </a:lnTo>
                <a:cubicBezTo>
                  <a:pt x="107647" y="42595"/>
                  <a:pt x="107000" y="39804"/>
                  <a:pt x="105147" y="37884"/>
                </a:cubicBezTo>
                <a:cubicBezTo>
                  <a:pt x="103294" y="35964"/>
                  <a:pt x="100526" y="35250"/>
                  <a:pt x="97959" y="36009"/>
                </a:cubicBezTo>
                <a:lnTo>
                  <a:pt x="70634" y="44224"/>
                </a:lnTo>
                <a:cubicBezTo>
                  <a:pt x="71170" y="39603"/>
                  <a:pt x="71438" y="34982"/>
                  <a:pt x="71438" y="30316"/>
                </a:cubicBezTo>
                <a:lnTo>
                  <a:pt x="71438" y="28575"/>
                </a:lnTo>
                <a:cubicBezTo>
                  <a:pt x="71438" y="16743"/>
                  <a:pt x="61838" y="7144"/>
                  <a:pt x="50006" y="7144"/>
                </a:cubicBezTo>
                <a:cubicBezTo>
                  <a:pt x="38174" y="7144"/>
                  <a:pt x="28575" y="16743"/>
                  <a:pt x="28575" y="28575"/>
                </a:cubicBezTo>
                <a:lnTo>
                  <a:pt x="28575" y="35719"/>
                </a:lnTo>
                <a:cubicBezTo>
                  <a:pt x="28575" y="39670"/>
                  <a:pt x="31767" y="42863"/>
                  <a:pt x="35719" y="42863"/>
                </a:cubicBezTo>
                <a:cubicBezTo>
                  <a:pt x="39670" y="42863"/>
                  <a:pt x="42863" y="39670"/>
                  <a:pt x="42863" y="35719"/>
                </a:cubicBezTo>
                <a:lnTo>
                  <a:pt x="42863" y="28575"/>
                </a:lnTo>
                <a:close/>
                <a:moveTo>
                  <a:pt x="40809" y="68089"/>
                </a:moveTo>
                <a:lnTo>
                  <a:pt x="51748" y="64807"/>
                </a:lnTo>
                <a:cubicBezTo>
                  <a:pt x="49426" y="72353"/>
                  <a:pt x="46278" y="79630"/>
                  <a:pt x="42349" y="86506"/>
                </a:cubicBezTo>
                <a:lnTo>
                  <a:pt x="39246" y="91931"/>
                </a:lnTo>
                <a:cubicBezTo>
                  <a:pt x="38911" y="92512"/>
                  <a:pt x="38286" y="92891"/>
                  <a:pt x="37594" y="92891"/>
                </a:cubicBezTo>
                <a:cubicBezTo>
                  <a:pt x="36545" y="92891"/>
                  <a:pt x="35696" y="92043"/>
                  <a:pt x="35696" y="90994"/>
                </a:cubicBezTo>
                <a:lnTo>
                  <a:pt x="35696" y="74942"/>
                </a:lnTo>
                <a:cubicBezTo>
                  <a:pt x="35696" y="71795"/>
                  <a:pt x="37773" y="69004"/>
                  <a:pt x="40786" y="68089"/>
                </a:cubicBezTo>
                <a:close/>
                <a:moveTo>
                  <a:pt x="137517" y="92869"/>
                </a:moveTo>
                <a:cubicBezTo>
                  <a:pt x="140486" y="92869"/>
                  <a:pt x="142875" y="90480"/>
                  <a:pt x="142875" y="87511"/>
                </a:cubicBezTo>
                <a:cubicBezTo>
                  <a:pt x="142875" y="84542"/>
                  <a:pt x="140486" y="82153"/>
                  <a:pt x="137517" y="82153"/>
                </a:cubicBezTo>
                <a:lnTo>
                  <a:pt x="72130" y="82153"/>
                </a:lnTo>
                <a:cubicBezTo>
                  <a:pt x="70678" y="85792"/>
                  <a:pt x="69071" y="89364"/>
                  <a:pt x="67308" y="92869"/>
                </a:cubicBezTo>
                <a:lnTo>
                  <a:pt x="137517" y="92869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6" name="Text 14"/>
          <p:cNvSpPr/>
          <p:nvPr/>
        </p:nvSpPr>
        <p:spPr>
          <a:xfrm>
            <a:off x="800100" y="35718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用户昵称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88169" y="3876675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875" y="19467"/>
                </a:moveTo>
                <a:cubicBezTo>
                  <a:pt x="71929" y="17837"/>
                  <a:pt x="73223" y="15314"/>
                  <a:pt x="73223" y="12502"/>
                </a:cubicBezTo>
                <a:cubicBezTo>
                  <a:pt x="73223" y="7568"/>
                  <a:pt x="69227" y="3572"/>
                  <a:pt x="64294" y="3572"/>
                </a:cubicBezTo>
                <a:cubicBezTo>
                  <a:pt x="59360" y="3572"/>
                  <a:pt x="55364" y="7568"/>
                  <a:pt x="55364" y="12502"/>
                </a:cubicBezTo>
                <a:cubicBezTo>
                  <a:pt x="55364" y="15314"/>
                  <a:pt x="56681" y="17837"/>
                  <a:pt x="58713" y="19467"/>
                </a:cubicBezTo>
                <a:lnTo>
                  <a:pt x="43443" y="43488"/>
                </a:lnTo>
                <a:cubicBezTo>
                  <a:pt x="41211" y="46992"/>
                  <a:pt x="36455" y="47863"/>
                  <a:pt x="33129" y="45363"/>
                </a:cubicBezTo>
                <a:lnTo>
                  <a:pt x="19846" y="35429"/>
                </a:lnTo>
                <a:cubicBezTo>
                  <a:pt x="20851" y="34000"/>
                  <a:pt x="21431" y="32236"/>
                  <a:pt x="21431" y="30361"/>
                </a:cubicBezTo>
                <a:cubicBezTo>
                  <a:pt x="21431" y="25427"/>
                  <a:pt x="17435" y="21431"/>
                  <a:pt x="12502" y="21431"/>
                </a:cubicBezTo>
                <a:cubicBezTo>
                  <a:pt x="7568" y="21431"/>
                  <a:pt x="3572" y="25427"/>
                  <a:pt x="3572" y="30361"/>
                </a:cubicBezTo>
                <a:cubicBezTo>
                  <a:pt x="3572" y="35228"/>
                  <a:pt x="7479" y="39201"/>
                  <a:pt x="12323" y="39291"/>
                </a:cubicBezTo>
                <a:lnTo>
                  <a:pt x="19601" y="87846"/>
                </a:lnTo>
                <a:cubicBezTo>
                  <a:pt x="20650" y="94833"/>
                  <a:pt x="26655" y="100013"/>
                  <a:pt x="33732" y="100013"/>
                </a:cubicBezTo>
                <a:lnTo>
                  <a:pt x="94856" y="100013"/>
                </a:lnTo>
                <a:cubicBezTo>
                  <a:pt x="101932" y="100013"/>
                  <a:pt x="107938" y="94833"/>
                  <a:pt x="108987" y="87846"/>
                </a:cubicBezTo>
                <a:lnTo>
                  <a:pt x="116265" y="39291"/>
                </a:lnTo>
                <a:cubicBezTo>
                  <a:pt x="121109" y="39201"/>
                  <a:pt x="125016" y="35228"/>
                  <a:pt x="125016" y="30361"/>
                </a:cubicBezTo>
                <a:cubicBezTo>
                  <a:pt x="125016" y="25427"/>
                  <a:pt x="121020" y="21431"/>
                  <a:pt x="116086" y="21431"/>
                </a:cubicBezTo>
                <a:cubicBezTo>
                  <a:pt x="111152" y="21431"/>
                  <a:pt x="107156" y="25427"/>
                  <a:pt x="107156" y="30361"/>
                </a:cubicBezTo>
                <a:cubicBezTo>
                  <a:pt x="107156" y="32236"/>
                  <a:pt x="107737" y="34000"/>
                  <a:pt x="108741" y="35429"/>
                </a:cubicBezTo>
                <a:lnTo>
                  <a:pt x="95481" y="45385"/>
                </a:lnTo>
                <a:cubicBezTo>
                  <a:pt x="92154" y="47885"/>
                  <a:pt x="87399" y="47015"/>
                  <a:pt x="85167" y="43510"/>
                </a:cubicBezTo>
                <a:lnTo>
                  <a:pt x="69875" y="19467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18" name="Text 16"/>
          <p:cNvSpPr/>
          <p:nvPr/>
        </p:nvSpPr>
        <p:spPr>
          <a:xfrm>
            <a:off x="800100" y="3838575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会员等级标识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5313" y="41433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43555" y="2121"/>
                </a:moveTo>
                <a:cubicBezTo>
                  <a:pt x="44224" y="-1183"/>
                  <a:pt x="47149" y="-3572"/>
                  <a:pt x="50542" y="-3572"/>
                </a:cubicBezTo>
                <a:lnTo>
                  <a:pt x="63892" y="-3572"/>
                </a:lnTo>
                <a:cubicBezTo>
                  <a:pt x="67285" y="-3572"/>
                  <a:pt x="70210" y="-1183"/>
                  <a:pt x="70879" y="2121"/>
                </a:cubicBezTo>
                <a:lnTo>
                  <a:pt x="74116" y="17748"/>
                </a:lnTo>
                <a:cubicBezTo>
                  <a:pt x="77264" y="19087"/>
                  <a:pt x="80211" y="20806"/>
                  <a:pt x="82890" y="22838"/>
                </a:cubicBezTo>
                <a:lnTo>
                  <a:pt x="98026" y="17815"/>
                </a:lnTo>
                <a:cubicBezTo>
                  <a:pt x="101240" y="16743"/>
                  <a:pt x="104768" y="18083"/>
                  <a:pt x="106464" y="21029"/>
                </a:cubicBezTo>
                <a:lnTo>
                  <a:pt x="113139" y="32593"/>
                </a:lnTo>
                <a:cubicBezTo>
                  <a:pt x="114836" y="35540"/>
                  <a:pt x="114233" y="39246"/>
                  <a:pt x="111688" y="41501"/>
                </a:cubicBezTo>
                <a:lnTo>
                  <a:pt x="99789" y="52082"/>
                </a:lnTo>
                <a:cubicBezTo>
                  <a:pt x="99990" y="53734"/>
                  <a:pt x="100079" y="55431"/>
                  <a:pt x="100079" y="57150"/>
                </a:cubicBezTo>
                <a:cubicBezTo>
                  <a:pt x="100079" y="58869"/>
                  <a:pt x="99968" y="60566"/>
                  <a:pt x="99789" y="62218"/>
                </a:cubicBezTo>
                <a:lnTo>
                  <a:pt x="111710" y="72822"/>
                </a:lnTo>
                <a:cubicBezTo>
                  <a:pt x="114255" y="75076"/>
                  <a:pt x="114836" y="78804"/>
                  <a:pt x="113161" y="81729"/>
                </a:cubicBezTo>
                <a:lnTo>
                  <a:pt x="106487" y="93293"/>
                </a:lnTo>
                <a:cubicBezTo>
                  <a:pt x="104790" y="96217"/>
                  <a:pt x="101263" y="97579"/>
                  <a:pt x="98048" y="96508"/>
                </a:cubicBezTo>
                <a:lnTo>
                  <a:pt x="82912" y="91485"/>
                </a:lnTo>
                <a:cubicBezTo>
                  <a:pt x="80211" y="93516"/>
                  <a:pt x="77264" y="95213"/>
                  <a:pt x="74139" y="96575"/>
                </a:cubicBezTo>
                <a:lnTo>
                  <a:pt x="70924" y="112179"/>
                </a:lnTo>
                <a:cubicBezTo>
                  <a:pt x="70232" y="115506"/>
                  <a:pt x="67308" y="117872"/>
                  <a:pt x="63937" y="117872"/>
                </a:cubicBezTo>
                <a:lnTo>
                  <a:pt x="50587" y="117872"/>
                </a:lnTo>
                <a:cubicBezTo>
                  <a:pt x="47193" y="117872"/>
                  <a:pt x="44269" y="115483"/>
                  <a:pt x="43599" y="112179"/>
                </a:cubicBezTo>
                <a:lnTo>
                  <a:pt x="40385" y="96575"/>
                </a:lnTo>
                <a:cubicBezTo>
                  <a:pt x="37237" y="95235"/>
                  <a:pt x="34312" y="93516"/>
                  <a:pt x="31611" y="91485"/>
                </a:cubicBezTo>
                <a:lnTo>
                  <a:pt x="16408" y="96508"/>
                </a:lnTo>
                <a:cubicBezTo>
                  <a:pt x="13194" y="97579"/>
                  <a:pt x="9666" y="96240"/>
                  <a:pt x="7970" y="93293"/>
                </a:cubicBezTo>
                <a:lnTo>
                  <a:pt x="1295" y="81729"/>
                </a:lnTo>
                <a:cubicBezTo>
                  <a:pt x="-402" y="78782"/>
                  <a:pt x="201" y="75076"/>
                  <a:pt x="2746" y="72822"/>
                </a:cubicBezTo>
                <a:lnTo>
                  <a:pt x="14667" y="62218"/>
                </a:lnTo>
                <a:cubicBezTo>
                  <a:pt x="14466" y="60566"/>
                  <a:pt x="14377" y="58869"/>
                  <a:pt x="14377" y="57150"/>
                </a:cubicBezTo>
                <a:cubicBezTo>
                  <a:pt x="14377" y="55431"/>
                  <a:pt x="14488" y="53734"/>
                  <a:pt x="14667" y="52082"/>
                </a:cubicBezTo>
                <a:lnTo>
                  <a:pt x="2746" y="41478"/>
                </a:lnTo>
                <a:cubicBezTo>
                  <a:pt x="201" y="39224"/>
                  <a:pt x="-380" y="35496"/>
                  <a:pt x="1295" y="32571"/>
                </a:cubicBezTo>
                <a:lnTo>
                  <a:pt x="7970" y="21007"/>
                </a:lnTo>
                <a:cubicBezTo>
                  <a:pt x="9666" y="18060"/>
                  <a:pt x="13194" y="16721"/>
                  <a:pt x="16408" y="17792"/>
                </a:cubicBezTo>
                <a:lnTo>
                  <a:pt x="31544" y="22815"/>
                </a:lnTo>
                <a:cubicBezTo>
                  <a:pt x="34245" y="20784"/>
                  <a:pt x="37192" y="19087"/>
                  <a:pt x="40318" y="17725"/>
                </a:cubicBezTo>
                <a:lnTo>
                  <a:pt x="43555" y="2121"/>
                </a:lnTo>
                <a:close/>
                <a:moveTo>
                  <a:pt x="57217" y="75009"/>
                </a:moveTo>
                <a:cubicBezTo>
                  <a:pt x="63598" y="74985"/>
                  <a:pt x="69481" y="71559"/>
                  <a:pt x="72650" y="66022"/>
                </a:cubicBezTo>
                <a:cubicBezTo>
                  <a:pt x="75820" y="60484"/>
                  <a:pt x="75794" y="53676"/>
                  <a:pt x="72583" y="48162"/>
                </a:cubicBezTo>
                <a:cubicBezTo>
                  <a:pt x="69372" y="42649"/>
                  <a:pt x="63464" y="39267"/>
                  <a:pt x="57083" y="39291"/>
                </a:cubicBezTo>
                <a:cubicBezTo>
                  <a:pt x="50702" y="39315"/>
                  <a:pt x="44819" y="42741"/>
                  <a:pt x="41650" y="48278"/>
                </a:cubicBezTo>
                <a:cubicBezTo>
                  <a:pt x="38480" y="53816"/>
                  <a:pt x="38506" y="60624"/>
                  <a:pt x="41717" y="66138"/>
                </a:cubicBezTo>
                <a:cubicBezTo>
                  <a:pt x="44928" y="71651"/>
                  <a:pt x="50836" y="75033"/>
                  <a:pt x="57217" y="75009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0" name="Text 18"/>
          <p:cNvSpPr/>
          <p:nvPr/>
        </p:nvSpPr>
        <p:spPr>
          <a:xfrm>
            <a:off x="800100" y="4105275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设置按钮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5763" y="4652963"/>
            <a:ext cx="3952875" cy="1647825"/>
          </a:xfrm>
          <a:custGeom>
            <a:avLst/>
            <a:gdLst/>
            <a:ahLst/>
            <a:cxnLst/>
            <a:rect l="l" t="t" r="r" b="b"/>
            <a:pathLst>
              <a:path w="3952875" h="1647825">
                <a:moveTo>
                  <a:pt x="114293" y="0"/>
                </a:moveTo>
                <a:lnTo>
                  <a:pt x="3838582" y="0"/>
                </a:lnTo>
                <a:cubicBezTo>
                  <a:pt x="3901662" y="0"/>
                  <a:pt x="3952875" y="51213"/>
                  <a:pt x="3952875" y="114293"/>
                </a:cubicBezTo>
                <a:lnTo>
                  <a:pt x="3952875" y="1533532"/>
                </a:lnTo>
                <a:cubicBezTo>
                  <a:pt x="3952875" y="1596612"/>
                  <a:pt x="3901662" y="1647825"/>
                  <a:pt x="3838582" y="1647825"/>
                </a:cubicBezTo>
                <a:lnTo>
                  <a:pt x="114293" y="1647825"/>
                </a:lnTo>
                <a:cubicBezTo>
                  <a:pt x="51213" y="1647825"/>
                  <a:pt x="0" y="1596612"/>
                  <a:pt x="0" y="15335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581025" y="48482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BEAFE"/>
          </a:solidFill>
          <a:ln/>
        </p:spPr>
      </p:sp>
      <p:sp>
        <p:nvSpPr>
          <p:cNvPr id="23" name="Shape 21"/>
          <p:cNvSpPr/>
          <p:nvPr/>
        </p:nvSpPr>
        <p:spPr>
          <a:xfrm>
            <a:off x="714375" y="49625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38100" y="76200"/>
                </a:moveTo>
                <a:cubicBezTo>
                  <a:pt x="38100" y="70943"/>
                  <a:pt x="33832" y="66675"/>
                  <a:pt x="28575" y="66675"/>
                </a:cubicBezTo>
                <a:cubicBezTo>
                  <a:pt x="23318" y="66675"/>
                  <a:pt x="19050" y="70943"/>
                  <a:pt x="19050" y="76200"/>
                </a:cubicBezTo>
                <a:cubicBezTo>
                  <a:pt x="19050" y="81457"/>
                  <a:pt x="23318" y="85725"/>
                  <a:pt x="28575" y="85725"/>
                </a:cubicBezTo>
                <a:cubicBezTo>
                  <a:pt x="33832" y="85725"/>
                  <a:pt x="38100" y="81457"/>
                  <a:pt x="38100" y="76200"/>
                </a:cubicBezTo>
                <a:close/>
                <a:moveTo>
                  <a:pt x="47625" y="76200"/>
                </a:moveTo>
                <a:cubicBezTo>
                  <a:pt x="47625" y="80159"/>
                  <a:pt x="50810" y="83344"/>
                  <a:pt x="54769" y="83344"/>
                </a:cubicBezTo>
                <a:lnTo>
                  <a:pt x="88106" y="83344"/>
                </a:lnTo>
                <a:cubicBezTo>
                  <a:pt x="92065" y="83344"/>
                  <a:pt x="95250" y="80159"/>
                  <a:pt x="95250" y="76200"/>
                </a:cubicBezTo>
                <a:cubicBezTo>
                  <a:pt x="95250" y="72241"/>
                  <a:pt x="92065" y="69056"/>
                  <a:pt x="88106" y="69056"/>
                </a:cubicBezTo>
                <a:lnTo>
                  <a:pt x="54769" y="69056"/>
                </a:lnTo>
                <a:cubicBezTo>
                  <a:pt x="50810" y="69056"/>
                  <a:pt x="47625" y="72241"/>
                  <a:pt x="47625" y="76200"/>
                </a:cubicBezTo>
                <a:close/>
                <a:moveTo>
                  <a:pt x="47625" y="114300"/>
                </a:moveTo>
                <a:cubicBezTo>
                  <a:pt x="47625" y="118259"/>
                  <a:pt x="50810" y="121444"/>
                  <a:pt x="54769" y="121444"/>
                </a:cubicBezTo>
                <a:lnTo>
                  <a:pt x="88106" y="121444"/>
                </a:lnTo>
                <a:cubicBezTo>
                  <a:pt x="92065" y="121444"/>
                  <a:pt x="95250" y="118259"/>
                  <a:pt x="95250" y="114300"/>
                </a:cubicBezTo>
                <a:cubicBezTo>
                  <a:pt x="95250" y="110341"/>
                  <a:pt x="92065" y="107156"/>
                  <a:pt x="88106" y="107156"/>
                </a:cubicBezTo>
                <a:lnTo>
                  <a:pt x="54769" y="107156"/>
                </a:lnTo>
                <a:cubicBezTo>
                  <a:pt x="50810" y="107156"/>
                  <a:pt x="47625" y="110341"/>
                  <a:pt x="47625" y="114300"/>
                </a:cubicBezTo>
                <a:close/>
                <a:moveTo>
                  <a:pt x="28575" y="123825"/>
                </a:moveTo>
                <a:cubicBezTo>
                  <a:pt x="33832" y="123825"/>
                  <a:pt x="38100" y="119557"/>
                  <a:pt x="38100" y="114300"/>
                </a:cubicBezTo>
                <a:cubicBezTo>
                  <a:pt x="38100" y="109043"/>
                  <a:pt x="33832" y="104775"/>
                  <a:pt x="28575" y="104775"/>
                </a:cubicBezTo>
                <a:cubicBezTo>
                  <a:pt x="23318" y="104775"/>
                  <a:pt x="19050" y="109043"/>
                  <a:pt x="19050" y="114300"/>
                </a:cubicBezTo>
                <a:cubicBezTo>
                  <a:pt x="19050" y="119557"/>
                  <a:pt x="23318" y="123825"/>
                  <a:pt x="28575" y="123825"/>
                </a:cubicBezTo>
                <a:close/>
              </a:path>
            </a:pathLst>
          </a:custGeom>
          <a:solidFill>
            <a:srgbClr val="155DFC"/>
          </a:solidFill>
          <a:ln/>
        </p:spPr>
      </p:sp>
      <p:sp>
        <p:nvSpPr>
          <p:cNvPr id="24" name="Text 22"/>
          <p:cNvSpPr/>
          <p:nvPr/>
        </p:nvSpPr>
        <p:spPr>
          <a:xfrm>
            <a:off x="1076325" y="490537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订单入口区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09600" y="5419725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14288" y="0"/>
                </a:moveTo>
                <a:cubicBezTo>
                  <a:pt x="6407" y="0"/>
                  <a:pt x="0" y="6407"/>
                  <a:pt x="0" y="14288"/>
                </a:cubicBezTo>
                <a:lnTo>
                  <a:pt x="0" y="100013"/>
                </a:lnTo>
                <a:cubicBezTo>
                  <a:pt x="0" y="107893"/>
                  <a:pt x="6407" y="114300"/>
                  <a:pt x="14288" y="114300"/>
                </a:cubicBezTo>
                <a:lnTo>
                  <a:pt x="71438" y="114300"/>
                </a:lnTo>
                <a:cubicBezTo>
                  <a:pt x="79318" y="114300"/>
                  <a:pt x="85725" y="107893"/>
                  <a:pt x="85725" y="100013"/>
                </a:cubicBezTo>
                <a:lnTo>
                  <a:pt x="85725" y="38063"/>
                </a:lnTo>
                <a:cubicBezTo>
                  <a:pt x="85725" y="34268"/>
                  <a:pt x="84229" y="30629"/>
                  <a:pt x="81550" y="27950"/>
                </a:cubicBezTo>
                <a:lnTo>
                  <a:pt x="57753" y="4175"/>
                </a:lnTo>
                <a:cubicBezTo>
                  <a:pt x="55074" y="1496"/>
                  <a:pt x="51457" y="0"/>
                  <a:pt x="47662" y="0"/>
                </a:cubicBezTo>
                <a:lnTo>
                  <a:pt x="14288" y="0"/>
                </a:lnTo>
                <a:close/>
                <a:moveTo>
                  <a:pt x="72665" y="39291"/>
                </a:moveTo>
                <a:lnTo>
                  <a:pt x="51792" y="39291"/>
                </a:lnTo>
                <a:cubicBezTo>
                  <a:pt x="48823" y="39291"/>
                  <a:pt x="46434" y="36902"/>
                  <a:pt x="46434" y="33933"/>
                </a:cubicBezTo>
                <a:lnTo>
                  <a:pt x="46434" y="13060"/>
                </a:lnTo>
                <a:lnTo>
                  <a:pt x="72665" y="39291"/>
                </a:lnTo>
                <a:close/>
                <a:moveTo>
                  <a:pt x="14288" y="85725"/>
                </a:moveTo>
                <a:lnTo>
                  <a:pt x="14288" y="71438"/>
                </a:lnTo>
                <a:cubicBezTo>
                  <a:pt x="14288" y="67486"/>
                  <a:pt x="17480" y="64294"/>
                  <a:pt x="21431" y="64294"/>
                </a:cubicBezTo>
                <a:lnTo>
                  <a:pt x="64294" y="64294"/>
                </a:lnTo>
                <a:cubicBezTo>
                  <a:pt x="68245" y="64294"/>
                  <a:pt x="71438" y="67486"/>
                  <a:pt x="71438" y="71438"/>
                </a:cubicBezTo>
                <a:lnTo>
                  <a:pt x="71438" y="85725"/>
                </a:lnTo>
                <a:cubicBezTo>
                  <a:pt x="71438" y="89676"/>
                  <a:pt x="68245" y="92869"/>
                  <a:pt x="64294" y="92869"/>
                </a:cubicBezTo>
                <a:lnTo>
                  <a:pt x="21431" y="92869"/>
                </a:lnTo>
                <a:cubicBezTo>
                  <a:pt x="17480" y="92869"/>
                  <a:pt x="14288" y="89676"/>
                  <a:pt x="14288" y="85725"/>
                </a:cubicBezTo>
                <a:close/>
                <a:moveTo>
                  <a:pt x="19645" y="14288"/>
                </a:moveTo>
                <a:lnTo>
                  <a:pt x="30361" y="14288"/>
                </a:lnTo>
                <a:cubicBezTo>
                  <a:pt x="33330" y="14288"/>
                  <a:pt x="35719" y="16676"/>
                  <a:pt x="35719" y="19645"/>
                </a:cubicBezTo>
                <a:cubicBezTo>
                  <a:pt x="35719" y="22614"/>
                  <a:pt x="33330" y="25003"/>
                  <a:pt x="30361" y="25003"/>
                </a:cubicBezTo>
                <a:lnTo>
                  <a:pt x="19645" y="25003"/>
                </a:lnTo>
                <a:cubicBezTo>
                  <a:pt x="16676" y="25003"/>
                  <a:pt x="14288" y="22614"/>
                  <a:pt x="14288" y="19645"/>
                </a:cubicBezTo>
                <a:cubicBezTo>
                  <a:pt x="14288" y="16676"/>
                  <a:pt x="16676" y="14288"/>
                  <a:pt x="19645" y="14288"/>
                </a:cubicBezTo>
                <a:close/>
                <a:moveTo>
                  <a:pt x="19645" y="35719"/>
                </a:moveTo>
                <a:lnTo>
                  <a:pt x="30361" y="35719"/>
                </a:lnTo>
                <a:cubicBezTo>
                  <a:pt x="33330" y="35719"/>
                  <a:pt x="35719" y="38107"/>
                  <a:pt x="35719" y="41077"/>
                </a:cubicBezTo>
                <a:cubicBezTo>
                  <a:pt x="35719" y="44046"/>
                  <a:pt x="33330" y="46434"/>
                  <a:pt x="30361" y="46434"/>
                </a:cubicBezTo>
                <a:lnTo>
                  <a:pt x="19645" y="46434"/>
                </a:lnTo>
                <a:cubicBezTo>
                  <a:pt x="16676" y="46434"/>
                  <a:pt x="14288" y="44046"/>
                  <a:pt x="14288" y="41077"/>
                </a:cubicBezTo>
                <a:cubicBezTo>
                  <a:pt x="14288" y="38107"/>
                  <a:pt x="16676" y="35719"/>
                  <a:pt x="19645" y="35719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6" name="Text 24"/>
          <p:cNvSpPr/>
          <p:nvPr/>
        </p:nvSpPr>
        <p:spPr>
          <a:xfrm>
            <a:off x="800100" y="5381625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我的订单标题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88169" y="5686425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4294" y="7144"/>
                </a:moveTo>
                <a:cubicBezTo>
                  <a:pt x="46256" y="7144"/>
                  <a:pt x="31812" y="15359"/>
                  <a:pt x="21297" y="25137"/>
                </a:cubicBezTo>
                <a:cubicBezTo>
                  <a:pt x="10850" y="34848"/>
                  <a:pt x="3862" y="46434"/>
                  <a:pt x="536" y="54404"/>
                </a:cubicBezTo>
                <a:cubicBezTo>
                  <a:pt x="-201" y="56168"/>
                  <a:pt x="-201" y="58132"/>
                  <a:pt x="536" y="59896"/>
                </a:cubicBezTo>
                <a:cubicBezTo>
                  <a:pt x="3862" y="67866"/>
                  <a:pt x="10850" y="79474"/>
                  <a:pt x="21297" y="89163"/>
                </a:cubicBezTo>
                <a:cubicBezTo>
                  <a:pt x="31812" y="98919"/>
                  <a:pt x="46256" y="107156"/>
                  <a:pt x="64294" y="107156"/>
                </a:cubicBezTo>
                <a:cubicBezTo>
                  <a:pt x="82332" y="107156"/>
                  <a:pt x="96775" y="98941"/>
                  <a:pt x="107290" y="89163"/>
                </a:cubicBezTo>
                <a:cubicBezTo>
                  <a:pt x="117738" y="79452"/>
                  <a:pt x="124725" y="67866"/>
                  <a:pt x="128052" y="59896"/>
                </a:cubicBezTo>
                <a:cubicBezTo>
                  <a:pt x="128788" y="58132"/>
                  <a:pt x="128788" y="56168"/>
                  <a:pt x="128052" y="54404"/>
                </a:cubicBezTo>
                <a:cubicBezTo>
                  <a:pt x="124725" y="46434"/>
                  <a:pt x="117738" y="34826"/>
                  <a:pt x="107290" y="25137"/>
                </a:cubicBezTo>
                <a:cubicBezTo>
                  <a:pt x="96775" y="15381"/>
                  <a:pt x="82332" y="7144"/>
                  <a:pt x="64294" y="7144"/>
                </a:cubicBezTo>
                <a:close/>
                <a:moveTo>
                  <a:pt x="32147" y="57150"/>
                </a:moveTo>
                <a:cubicBezTo>
                  <a:pt x="32147" y="39408"/>
                  <a:pt x="46551" y="25003"/>
                  <a:pt x="64294" y="25003"/>
                </a:cubicBezTo>
                <a:cubicBezTo>
                  <a:pt x="82036" y="25003"/>
                  <a:pt x="96441" y="39408"/>
                  <a:pt x="96441" y="57150"/>
                </a:cubicBezTo>
                <a:cubicBezTo>
                  <a:pt x="96441" y="74892"/>
                  <a:pt x="82036" y="89297"/>
                  <a:pt x="64294" y="89297"/>
                </a:cubicBezTo>
                <a:cubicBezTo>
                  <a:pt x="46551" y="89297"/>
                  <a:pt x="32147" y="74892"/>
                  <a:pt x="32147" y="57150"/>
                </a:cubicBezTo>
                <a:close/>
                <a:moveTo>
                  <a:pt x="64294" y="42863"/>
                </a:moveTo>
                <a:cubicBezTo>
                  <a:pt x="64294" y="50743"/>
                  <a:pt x="57887" y="57150"/>
                  <a:pt x="50006" y="57150"/>
                </a:cubicBezTo>
                <a:cubicBezTo>
                  <a:pt x="47439" y="57150"/>
                  <a:pt x="45028" y="56480"/>
                  <a:pt x="42929" y="55275"/>
                </a:cubicBezTo>
                <a:cubicBezTo>
                  <a:pt x="42706" y="57708"/>
                  <a:pt x="42907" y="60208"/>
                  <a:pt x="43577" y="62686"/>
                </a:cubicBezTo>
                <a:cubicBezTo>
                  <a:pt x="46635" y="74116"/>
                  <a:pt x="58400" y="80903"/>
                  <a:pt x="69830" y="77845"/>
                </a:cubicBezTo>
                <a:cubicBezTo>
                  <a:pt x="81260" y="74786"/>
                  <a:pt x="88047" y="63021"/>
                  <a:pt x="84988" y="51591"/>
                </a:cubicBezTo>
                <a:cubicBezTo>
                  <a:pt x="82265" y="41389"/>
                  <a:pt x="72598" y="34893"/>
                  <a:pt x="62419" y="35786"/>
                </a:cubicBezTo>
                <a:cubicBezTo>
                  <a:pt x="63602" y="37862"/>
                  <a:pt x="64294" y="40273"/>
                  <a:pt x="64294" y="42863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28" name="Text 26"/>
          <p:cNvSpPr/>
          <p:nvPr/>
        </p:nvSpPr>
        <p:spPr>
          <a:xfrm>
            <a:off x="800100" y="5648325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查看全部按钮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02456" y="59531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85725" y="21431"/>
                </a:moveTo>
                <a:lnTo>
                  <a:pt x="57150" y="21431"/>
                </a:lnTo>
                <a:lnTo>
                  <a:pt x="57150" y="50006"/>
                </a:lnTo>
                <a:lnTo>
                  <a:pt x="85725" y="50006"/>
                </a:lnTo>
                <a:lnTo>
                  <a:pt x="85725" y="21431"/>
                </a:lnTo>
                <a:close/>
                <a:moveTo>
                  <a:pt x="100013" y="50006"/>
                </a:moveTo>
                <a:lnTo>
                  <a:pt x="100013" y="92869"/>
                </a:lnTo>
                <a:cubicBezTo>
                  <a:pt x="100013" y="100749"/>
                  <a:pt x="93605" y="107156"/>
                  <a:pt x="85725" y="107156"/>
                </a:cubicBezTo>
                <a:lnTo>
                  <a:pt x="14288" y="107156"/>
                </a:lnTo>
                <a:cubicBezTo>
                  <a:pt x="6407" y="107156"/>
                  <a:pt x="0" y="100749"/>
                  <a:pt x="0" y="92869"/>
                </a:cubicBezTo>
                <a:lnTo>
                  <a:pt x="0" y="21431"/>
                </a:lnTo>
                <a:cubicBezTo>
                  <a:pt x="0" y="13551"/>
                  <a:pt x="6407" y="7144"/>
                  <a:pt x="14288" y="7144"/>
                </a:cubicBezTo>
                <a:lnTo>
                  <a:pt x="85725" y="7144"/>
                </a:lnTo>
                <a:cubicBezTo>
                  <a:pt x="93605" y="7144"/>
                  <a:pt x="100013" y="13551"/>
                  <a:pt x="100013" y="21431"/>
                </a:cubicBezTo>
                <a:lnTo>
                  <a:pt x="100013" y="50006"/>
                </a:lnTo>
                <a:close/>
                <a:moveTo>
                  <a:pt x="14288" y="64294"/>
                </a:moveTo>
                <a:lnTo>
                  <a:pt x="14288" y="92869"/>
                </a:lnTo>
                <a:lnTo>
                  <a:pt x="42863" y="92869"/>
                </a:lnTo>
                <a:lnTo>
                  <a:pt x="42863" y="64294"/>
                </a:lnTo>
                <a:lnTo>
                  <a:pt x="14288" y="64294"/>
                </a:lnTo>
                <a:close/>
                <a:moveTo>
                  <a:pt x="42863" y="50006"/>
                </a:moveTo>
                <a:lnTo>
                  <a:pt x="42863" y="21431"/>
                </a:lnTo>
                <a:lnTo>
                  <a:pt x="14288" y="21431"/>
                </a:lnTo>
                <a:lnTo>
                  <a:pt x="14288" y="50006"/>
                </a:lnTo>
                <a:lnTo>
                  <a:pt x="42863" y="50006"/>
                </a:lnTo>
                <a:close/>
                <a:moveTo>
                  <a:pt x="57150" y="64294"/>
                </a:moveTo>
                <a:lnTo>
                  <a:pt x="57150" y="92869"/>
                </a:lnTo>
                <a:lnTo>
                  <a:pt x="85725" y="92869"/>
                </a:lnTo>
                <a:lnTo>
                  <a:pt x="85725" y="64294"/>
                </a:lnTo>
                <a:lnTo>
                  <a:pt x="57150" y="64294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0" name="Text 28"/>
          <p:cNvSpPr/>
          <p:nvPr/>
        </p:nvSpPr>
        <p:spPr>
          <a:xfrm>
            <a:off x="800100" y="5915025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订单状态图标行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576763" y="1300163"/>
            <a:ext cx="3952875" cy="2600325"/>
          </a:xfrm>
          <a:custGeom>
            <a:avLst/>
            <a:gdLst/>
            <a:ahLst/>
            <a:cxnLst/>
            <a:rect l="l" t="t" r="r" b="b"/>
            <a:pathLst>
              <a:path w="3952875" h="2600325">
                <a:moveTo>
                  <a:pt x="114310" y="0"/>
                </a:moveTo>
                <a:lnTo>
                  <a:pt x="3838565" y="0"/>
                </a:lnTo>
                <a:cubicBezTo>
                  <a:pt x="3901697" y="0"/>
                  <a:pt x="3952875" y="51178"/>
                  <a:pt x="3952875" y="114310"/>
                </a:cubicBezTo>
                <a:lnTo>
                  <a:pt x="3952875" y="2486015"/>
                </a:lnTo>
                <a:cubicBezTo>
                  <a:pt x="3952875" y="2549147"/>
                  <a:pt x="3901697" y="2600325"/>
                  <a:pt x="3838565" y="2600325"/>
                </a:cubicBezTo>
                <a:lnTo>
                  <a:pt x="114310" y="2600325"/>
                </a:lnTo>
                <a:cubicBezTo>
                  <a:pt x="51178" y="2600325"/>
                  <a:pt x="0" y="2549147"/>
                  <a:pt x="0" y="2486015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4772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CFCE7"/>
          </a:solidFill>
          <a:ln/>
        </p:spPr>
      </p:sp>
      <p:sp>
        <p:nvSpPr>
          <p:cNvPr id="33" name="Shape 31"/>
          <p:cNvSpPr/>
          <p:nvPr/>
        </p:nvSpPr>
        <p:spPr>
          <a:xfrm>
            <a:off x="4895850" y="16097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28575"/>
                </a:moveTo>
                <a:cubicBezTo>
                  <a:pt x="0" y="18068"/>
                  <a:pt x="8543" y="9525"/>
                  <a:pt x="19050" y="9525"/>
                </a:cubicBezTo>
                <a:lnTo>
                  <a:pt x="114300" y="9525"/>
                </a:lnTo>
                <a:cubicBezTo>
                  <a:pt x="124807" y="9525"/>
                  <a:pt x="133350" y="18068"/>
                  <a:pt x="133350" y="28575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28575"/>
                </a:lnTo>
                <a:close/>
                <a:moveTo>
                  <a:pt x="19050" y="28575"/>
                </a:moveTo>
                <a:lnTo>
                  <a:pt x="19050" y="47625"/>
                </a:lnTo>
                <a:lnTo>
                  <a:pt x="38100" y="47625"/>
                </a:lnTo>
                <a:lnTo>
                  <a:pt x="38100" y="28575"/>
                </a:lnTo>
                <a:lnTo>
                  <a:pt x="19050" y="28575"/>
                </a:lnTo>
                <a:close/>
                <a:moveTo>
                  <a:pt x="114300" y="28575"/>
                </a:moveTo>
                <a:lnTo>
                  <a:pt x="57150" y="28575"/>
                </a:lnTo>
                <a:lnTo>
                  <a:pt x="57150" y="47625"/>
                </a:lnTo>
                <a:lnTo>
                  <a:pt x="114300" y="47625"/>
                </a:lnTo>
                <a:lnTo>
                  <a:pt x="114300" y="28575"/>
                </a:lnTo>
                <a:close/>
                <a:moveTo>
                  <a:pt x="19050" y="66675"/>
                </a:moveTo>
                <a:lnTo>
                  <a:pt x="19050" y="85725"/>
                </a:lnTo>
                <a:lnTo>
                  <a:pt x="38100" y="85725"/>
                </a:lnTo>
                <a:lnTo>
                  <a:pt x="38100" y="66675"/>
                </a:lnTo>
                <a:lnTo>
                  <a:pt x="19050" y="66675"/>
                </a:lnTo>
                <a:close/>
                <a:moveTo>
                  <a:pt x="114300" y="66675"/>
                </a:moveTo>
                <a:lnTo>
                  <a:pt x="57150" y="66675"/>
                </a:lnTo>
                <a:lnTo>
                  <a:pt x="57150" y="85725"/>
                </a:lnTo>
                <a:lnTo>
                  <a:pt x="114300" y="85725"/>
                </a:lnTo>
                <a:lnTo>
                  <a:pt x="114300" y="66675"/>
                </a:lnTo>
                <a:close/>
                <a:moveTo>
                  <a:pt x="19050" y="104775"/>
                </a:moveTo>
                <a:lnTo>
                  <a:pt x="19050" y="123825"/>
                </a:lnTo>
                <a:lnTo>
                  <a:pt x="38100" y="123825"/>
                </a:lnTo>
                <a:lnTo>
                  <a:pt x="38100" y="104775"/>
                </a:lnTo>
                <a:lnTo>
                  <a:pt x="19050" y="104775"/>
                </a:lnTo>
                <a:close/>
                <a:moveTo>
                  <a:pt x="114300" y="104775"/>
                </a:moveTo>
                <a:lnTo>
                  <a:pt x="57150" y="104775"/>
                </a:lnTo>
                <a:lnTo>
                  <a:pt x="57150" y="123825"/>
                </a:lnTo>
                <a:lnTo>
                  <a:pt x="114300" y="123825"/>
                </a:lnTo>
                <a:lnTo>
                  <a:pt x="114300" y="104775"/>
                </a:lnTo>
                <a:close/>
              </a:path>
            </a:pathLst>
          </a:custGeom>
          <a:solidFill>
            <a:srgbClr val="00A63E"/>
          </a:solidFill>
          <a:ln/>
        </p:spPr>
      </p:sp>
      <p:sp>
        <p:nvSpPr>
          <p:cNvPr id="34" name="Text 32"/>
          <p:cNvSpPr/>
          <p:nvPr/>
        </p:nvSpPr>
        <p:spPr>
          <a:xfrm>
            <a:off x="5267325" y="155257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功能列表区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776788" y="2033588"/>
            <a:ext cx="1733550" cy="352425"/>
          </a:xfrm>
          <a:custGeom>
            <a:avLst/>
            <a:gdLst/>
            <a:ahLst/>
            <a:cxnLst/>
            <a:rect l="l" t="t" r="r" b="b"/>
            <a:pathLst>
              <a:path w="1733550" h="352425">
                <a:moveTo>
                  <a:pt x="38101" y="0"/>
                </a:moveTo>
                <a:lnTo>
                  <a:pt x="1695449" y="0"/>
                </a:lnTo>
                <a:cubicBezTo>
                  <a:pt x="1716492" y="0"/>
                  <a:pt x="1733550" y="17058"/>
                  <a:pt x="1733550" y="38101"/>
                </a:cubicBezTo>
                <a:lnTo>
                  <a:pt x="1733550" y="314324"/>
                </a:lnTo>
                <a:cubicBezTo>
                  <a:pt x="1733550" y="335367"/>
                  <a:pt x="1716492" y="352425"/>
                  <a:pt x="1695449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4886325" y="2152650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0" y="42103"/>
                </a:moveTo>
                <a:cubicBezTo>
                  <a:pt x="0" y="18842"/>
                  <a:pt x="19199" y="0"/>
                  <a:pt x="42863" y="0"/>
                </a:cubicBezTo>
                <a:cubicBezTo>
                  <a:pt x="66526" y="0"/>
                  <a:pt x="85725" y="18842"/>
                  <a:pt x="85725" y="42103"/>
                </a:cubicBezTo>
                <a:cubicBezTo>
                  <a:pt x="85725" y="68736"/>
                  <a:pt x="58891" y="100660"/>
                  <a:pt x="47685" y="112827"/>
                </a:cubicBezTo>
                <a:cubicBezTo>
                  <a:pt x="45050" y="115684"/>
                  <a:pt x="40652" y="115684"/>
                  <a:pt x="38018" y="112827"/>
                </a:cubicBezTo>
                <a:cubicBezTo>
                  <a:pt x="26811" y="100660"/>
                  <a:pt x="-22" y="68736"/>
                  <a:pt x="-22" y="42103"/>
                </a:cubicBezTo>
                <a:close/>
                <a:moveTo>
                  <a:pt x="42863" y="57150"/>
                </a:moveTo>
                <a:cubicBezTo>
                  <a:pt x="50748" y="57150"/>
                  <a:pt x="57150" y="50748"/>
                  <a:pt x="57150" y="42863"/>
                </a:cubicBezTo>
                <a:cubicBezTo>
                  <a:pt x="57150" y="34977"/>
                  <a:pt x="50748" y="28575"/>
                  <a:pt x="42863" y="28575"/>
                </a:cubicBezTo>
                <a:cubicBezTo>
                  <a:pt x="34977" y="28575"/>
                  <a:pt x="28575" y="34977"/>
                  <a:pt x="28575" y="42863"/>
                </a:cubicBezTo>
                <a:cubicBezTo>
                  <a:pt x="28575" y="50748"/>
                  <a:pt x="34977" y="57150"/>
                  <a:pt x="42863" y="57150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37" name="Text 35"/>
          <p:cNvSpPr/>
          <p:nvPr/>
        </p:nvSpPr>
        <p:spPr>
          <a:xfrm>
            <a:off x="5076825" y="2114550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收货地址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596063" y="2033588"/>
            <a:ext cx="1733550" cy="352425"/>
          </a:xfrm>
          <a:custGeom>
            <a:avLst/>
            <a:gdLst/>
            <a:ahLst/>
            <a:cxnLst/>
            <a:rect l="l" t="t" r="r" b="b"/>
            <a:pathLst>
              <a:path w="1733550" h="352425">
                <a:moveTo>
                  <a:pt x="38101" y="0"/>
                </a:moveTo>
                <a:lnTo>
                  <a:pt x="1695449" y="0"/>
                </a:lnTo>
                <a:cubicBezTo>
                  <a:pt x="1716492" y="0"/>
                  <a:pt x="1733550" y="17058"/>
                  <a:pt x="1733550" y="38101"/>
                </a:cubicBezTo>
                <a:lnTo>
                  <a:pt x="1733550" y="314324"/>
                </a:lnTo>
                <a:cubicBezTo>
                  <a:pt x="1733550" y="335367"/>
                  <a:pt x="1716492" y="352425"/>
                  <a:pt x="1695449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684169" y="21526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0" y="28575"/>
                </a:moveTo>
                <a:cubicBezTo>
                  <a:pt x="0" y="20695"/>
                  <a:pt x="6407" y="14288"/>
                  <a:pt x="14288" y="14288"/>
                </a:cubicBezTo>
                <a:lnTo>
                  <a:pt x="114300" y="14288"/>
                </a:lnTo>
                <a:cubicBezTo>
                  <a:pt x="122180" y="14288"/>
                  <a:pt x="128588" y="20695"/>
                  <a:pt x="128588" y="28575"/>
                </a:cubicBezTo>
                <a:lnTo>
                  <a:pt x="128588" y="42863"/>
                </a:lnTo>
                <a:cubicBezTo>
                  <a:pt x="128588" y="44827"/>
                  <a:pt x="126936" y="46367"/>
                  <a:pt x="125083" y="47015"/>
                </a:cubicBezTo>
                <a:cubicBezTo>
                  <a:pt x="120886" y="48466"/>
                  <a:pt x="117872" y="52462"/>
                  <a:pt x="117872" y="57150"/>
                </a:cubicBezTo>
                <a:cubicBezTo>
                  <a:pt x="117872" y="61838"/>
                  <a:pt x="120886" y="65834"/>
                  <a:pt x="125083" y="67285"/>
                </a:cubicBezTo>
                <a:cubicBezTo>
                  <a:pt x="126936" y="67933"/>
                  <a:pt x="128588" y="69473"/>
                  <a:pt x="128588" y="71438"/>
                </a:cubicBezTo>
                <a:lnTo>
                  <a:pt x="128588" y="85725"/>
                </a:lnTo>
                <a:cubicBezTo>
                  <a:pt x="128588" y="93605"/>
                  <a:pt x="122180" y="100013"/>
                  <a:pt x="114300" y="100013"/>
                </a:cubicBezTo>
                <a:lnTo>
                  <a:pt x="14288" y="100013"/>
                </a:lnTo>
                <a:cubicBezTo>
                  <a:pt x="6407" y="100013"/>
                  <a:pt x="0" y="93605"/>
                  <a:pt x="0" y="85725"/>
                </a:cubicBezTo>
                <a:lnTo>
                  <a:pt x="0" y="71438"/>
                </a:lnTo>
                <a:cubicBezTo>
                  <a:pt x="0" y="69473"/>
                  <a:pt x="1652" y="67933"/>
                  <a:pt x="3505" y="67285"/>
                </a:cubicBezTo>
                <a:cubicBezTo>
                  <a:pt x="7702" y="65834"/>
                  <a:pt x="10716" y="61838"/>
                  <a:pt x="10716" y="57150"/>
                </a:cubicBezTo>
                <a:cubicBezTo>
                  <a:pt x="10716" y="52462"/>
                  <a:pt x="7702" y="48466"/>
                  <a:pt x="3505" y="47015"/>
                </a:cubicBezTo>
                <a:cubicBezTo>
                  <a:pt x="1652" y="46367"/>
                  <a:pt x="0" y="44827"/>
                  <a:pt x="0" y="42863"/>
                </a:cubicBezTo>
                <a:lnTo>
                  <a:pt x="0" y="28575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0" name="Text 38"/>
          <p:cNvSpPr/>
          <p:nvPr/>
        </p:nvSpPr>
        <p:spPr>
          <a:xfrm>
            <a:off x="6896100" y="2114550"/>
            <a:ext cx="466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优惠券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776788" y="2471738"/>
            <a:ext cx="1733550" cy="352425"/>
          </a:xfrm>
          <a:custGeom>
            <a:avLst/>
            <a:gdLst/>
            <a:ahLst/>
            <a:cxnLst/>
            <a:rect l="l" t="t" r="r" b="b"/>
            <a:pathLst>
              <a:path w="1733550" h="352425">
                <a:moveTo>
                  <a:pt x="38101" y="0"/>
                </a:moveTo>
                <a:lnTo>
                  <a:pt x="1695449" y="0"/>
                </a:lnTo>
                <a:cubicBezTo>
                  <a:pt x="1716492" y="0"/>
                  <a:pt x="1733550" y="17058"/>
                  <a:pt x="1733550" y="38101"/>
                </a:cubicBezTo>
                <a:lnTo>
                  <a:pt x="1733550" y="314324"/>
                </a:lnTo>
                <a:cubicBezTo>
                  <a:pt x="1733550" y="335367"/>
                  <a:pt x="1716492" y="352425"/>
                  <a:pt x="1695449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4872038" y="25908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3801" y="19444"/>
                </a:moveTo>
                <a:lnTo>
                  <a:pt x="57150" y="24066"/>
                </a:lnTo>
                <a:lnTo>
                  <a:pt x="60499" y="19444"/>
                </a:lnTo>
                <a:cubicBezTo>
                  <a:pt x="66080" y="11720"/>
                  <a:pt x="75054" y="7144"/>
                  <a:pt x="84586" y="7144"/>
                </a:cubicBezTo>
                <a:cubicBezTo>
                  <a:pt x="100995" y="7144"/>
                  <a:pt x="114300" y="20449"/>
                  <a:pt x="114300" y="36857"/>
                </a:cubicBezTo>
                <a:lnTo>
                  <a:pt x="114300" y="37438"/>
                </a:lnTo>
                <a:cubicBezTo>
                  <a:pt x="114300" y="62485"/>
                  <a:pt x="83068" y="91574"/>
                  <a:pt x="66772" y="104009"/>
                </a:cubicBezTo>
                <a:cubicBezTo>
                  <a:pt x="64004" y="106107"/>
                  <a:pt x="60610" y="107156"/>
                  <a:pt x="57150" y="107156"/>
                </a:cubicBezTo>
                <a:cubicBezTo>
                  <a:pt x="53690" y="107156"/>
                  <a:pt x="50274" y="106129"/>
                  <a:pt x="47528" y="104009"/>
                </a:cubicBezTo>
                <a:cubicBezTo>
                  <a:pt x="31232" y="91574"/>
                  <a:pt x="0" y="62485"/>
                  <a:pt x="0" y="37438"/>
                </a:cubicBezTo>
                <a:lnTo>
                  <a:pt x="0" y="36857"/>
                </a:lnTo>
                <a:cubicBezTo>
                  <a:pt x="0" y="20449"/>
                  <a:pt x="13305" y="7144"/>
                  <a:pt x="29714" y="7144"/>
                </a:cubicBezTo>
                <a:cubicBezTo>
                  <a:pt x="39246" y="7144"/>
                  <a:pt x="48220" y="11720"/>
                  <a:pt x="53801" y="19444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3" name="Text 41"/>
          <p:cNvSpPr/>
          <p:nvPr/>
        </p:nvSpPr>
        <p:spPr>
          <a:xfrm>
            <a:off x="5076825" y="2552700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收藏商品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596063" y="2471738"/>
            <a:ext cx="1733550" cy="352425"/>
          </a:xfrm>
          <a:custGeom>
            <a:avLst/>
            <a:gdLst/>
            <a:ahLst/>
            <a:cxnLst/>
            <a:rect l="l" t="t" r="r" b="b"/>
            <a:pathLst>
              <a:path w="1733550" h="352425">
                <a:moveTo>
                  <a:pt x="38101" y="0"/>
                </a:moveTo>
                <a:lnTo>
                  <a:pt x="1695449" y="0"/>
                </a:lnTo>
                <a:cubicBezTo>
                  <a:pt x="1716492" y="0"/>
                  <a:pt x="1733550" y="17058"/>
                  <a:pt x="1733550" y="38101"/>
                </a:cubicBezTo>
                <a:lnTo>
                  <a:pt x="1733550" y="314324"/>
                </a:lnTo>
                <a:cubicBezTo>
                  <a:pt x="1733550" y="335367"/>
                  <a:pt x="1716492" y="352425"/>
                  <a:pt x="1695449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6684169" y="259080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4294" y="14288"/>
                </a:moveTo>
                <a:cubicBezTo>
                  <a:pt x="87957" y="14288"/>
                  <a:pt x="107156" y="33486"/>
                  <a:pt x="107156" y="57150"/>
                </a:cubicBezTo>
                <a:cubicBezTo>
                  <a:pt x="107156" y="80814"/>
                  <a:pt x="87957" y="100013"/>
                  <a:pt x="64294" y="100013"/>
                </a:cubicBezTo>
                <a:cubicBezTo>
                  <a:pt x="49738" y="100013"/>
                  <a:pt x="36857" y="92757"/>
                  <a:pt x="29111" y="81640"/>
                </a:cubicBezTo>
                <a:cubicBezTo>
                  <a:pt x="26856" y="78403"/>
                  <a:pt x="22391" y="77621"/>
                  <a:pt x="19154" y="79876"/>
                </a:cubicBezTo>
                <a:cubicBezTo>
                  <a:pt x="15917" y="82131"/>
                  <a:pt x="15136" y="86596"/>
                  <a:pt x="17391" y="89833"/>
                </a:cubicBezTo>
                <a:cubicBezTo>
                  <a:pt x="27704" y="104611"/>
                  <a:pt x="44872" y="114300"/>
                  <a:pt x="64294" y="114300"/>
                </a:cubicBezTo>
                <a:cubicBezTo>
                  <a:pt x="95860" y="114300"/>
                  <a:pt x="121444" y="88716"/>
                  <a:pt x="121444" y="57150"/>
                </a:cubicBezTo>
                <a:cubicBezTo>
                  <a:pt x="121444" y="25584"/>
                  <a:pt x="95860" y="0"/>
                  <a:pt x="64294" y="0"/>
                </a:cubicBezTo>
                <a:cubicBezTo>
                  <a:pt x="45162" y="0"/>
                  <a:pt x="28240" y="9398"/>
                  <a:pt x="17859" y="23820"/>
                </a:cubicBezTo>
                <a:lnTo>
                  <a:pt x="17859" y="17859"/>
                </a:lnTo>
                <a:cubicBezTo>
                  <a:pt x="17859" y="13908"/>
                  <a:pt x="14667" y="10716"/>
                  <a:pt x="10716" y="10716"/>
                </a:cubicBezTo>
                <a:cubicBezTo>
                  <a:pt x="6764" y="10716"/>
                  <a:pt x="3572" y="13908"/>
                  <a:pt x="3572" y="17859"/>
                </a:cubicBezTo>
                <a:lnTo>
                  <a:pt x="3572" y="42863"/>
                </a:lnTo>
                <a:cubicBezTo>
                  <a:pt x="3572" y="46814"/>
                  <a:pt x="6764" y="50006"/>
                  <a:pt x="10716" y="50006"/>
                </a:cubicBezTo>
                <a:lnTo>
                  <a:pt x="16207" y="50006"/>
                </a:lnTo>
                <a:cubicBezTo>
                  <a:pt x="16319" y="50006"/>
                  <a:pt x="16431" y="50006"/>
                  <a:pt x="16542" y="50006"/>
                </a:cubicBezTo>
                <a:lnTo>
                  <a:pt x="35741" y="50006"/>
                </a:lnTo>
                <a:cubicBezTo>
                  <a:pt x="39692" y="50006"/>
                  <a:pt x="42885" y="46814"/>
                  <a:pt x="42885" y="42863"/>
                </a:cubicBezTo>
                <a:cubicBezTo>
                  <a:pt x="42885" y="38911"/>
                  <a:pt x="39692" y="35719"/>
                  <a:pt x="35741" y="35719"/>
                </a:cubicBezTo>
                <a:lnTo>
                  <a:pt x="27191" y="35719"/>
                </a:lnTo>
                <a:cubicBezTo>
                  <a:pt x="34580" y="22905"/>
                  <a:pt x="48444" y="14288"/>
                  <a:pt x="64294" y="14288"/>
                </a:cubicBezTo>
                <a:close/>
                <a:moveTo>
                  <a:pt x="69652" y="33933"/>
                </a:moveTo>
                <a:cubicBezTo>
                  <a:pt x="69652" y="30964"/>
                  <a:pt x="67263" y="28575"/>
                  <a:pt x="64294" y="28575"/>
                </a:cubicBezTo>
                <a:cubicBezTo>
                  <a:pt x="61325" y="28575"/>
                  <a:pt x="58936" y="30964"/>
                  <a:pt x="58936" y="33933"/>
                </a:cubicBezTo>
                <a:lnTo>
                  <a:pt x="58936" y="57150"/>
                </a:lnTo>
                <a:cubicBezTo>
                  <a:pt x="58936" y="58579"/>
                  <a:pt x="59494" y="59941"/>
                  <a:pt x="60499" y="60945"/>
                </a:cubicBezTo>
                <a:lnTo>
                  <a:pt x="76572" y="77019"/>
                </a:lnTo>
                <a:cubicBezTo>
                  <a:pt x="78671" y="79117"/>
                  <a:pt x="82064" y="79117"/>
                  <a:pt x="84140" y="77019"/>
                </a:cubicBezTo>
                <a:cubicBezTo>
                  <a:pt x="86216" y="74920"/>
                  <a:pt x="86238" y="71527"/>
                  <a:pt x="84140" y="69451"/>
                </a:cubicBezTo>
                <a:lnTo>
                  <a:pt x="69629" y="54940"/>
                </a:lnTo>
                <a:lnTo>
                  <a:pt x="69629" y="33933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6" name="Text 44"/>
          <p:cNvSpPr/>
          <p:nvPr/>
        </p:nvSpPr>
        <p:spPr>
          <a:xfrm>
            <a:off x="6896100" y="2552700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浏览记录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776788" y="2909888"/>
            <a:ext cx="1733550" cy="352425"/>
          </a:xfrm>
          <a:custGeom>
            <a:avLst/>
            <a:gdLst/>
            <a:ahLst/>
            <a:cxnLst/>
            <a:rect l="l" t="t" r="r" b="b"/>
            <a:pathLst>
              <a:path w="1733550" h="352425">
                <a:moveTo>
                  <a:pt x="38101" y="0"/>
                </a:moveTo>
                <a:lnTo>
                  <a:pt x="1695449" y="0"/>
                </a:lnTo>
                <a:cubicBezTo>
                  <a:pt x="1716492" y="0"/>
                  <a:pt x="1733550" y="17058"/>
                  <a:pt x="1733550" y="38101"/>
                </a:cubicBezTo>
                <a:lnTo>
                  <a:pt x="1733550" y="314324"/>
                </a:lnTo>
                <a:cubicBezTo>
                  <a:pt x="1733550" y="335367"/>
                  <a:pt x="1716492" y="352425"/>
                  <a:pt x="1695449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4879181" y="30289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50006" y="14288"/>
                </a:moveTo>
                <a:cubicBezTo>
                  <a:pt x="32370" y="14288"/>
                  <a:pt x="17703" y="27079"/>
                  <a:pt x="14801" y="43912"/>
                </a:cubicBezTo>
                <a:cubicBezTo>
                  <a:pt x="16877" y="43242"/>
                  <a:pt x="19110" y="42863"/>
                  <a:pt x="21431" y="42863"/>
                </a:cubicBezTo>
                <a:lnTo>
                  <a:pt x="25003" y="42863"/>
                </a:lnTo>
                <a:cubicBezTo>
                  <a:pt x="30919" y="42863"/>
                  <a:pt x="35719" y="47662"/>
                  <a:pt x="35719" y="53578"/>
                </a:cubicBezTo>
                <a:lnTo>
                  <a:pt x="35719" y="75009"/>
                </a:lnTo>
                <a:cubicBezTo>
                  <a:pt x="35719" y="80925"/>
                  <a:pt x="30919" y="85725"/>
                  <a:pt x="25003" y="85725"/>
                </a:cubicBezTo>
                <a:lnTo>
                  <a:pt x="21431" y="85725"/>
                </a:lnTo>
                <a:cubicBezTo>
                  <a:pt x="9599" y="85725"/>
                  <a:pt x="0" y="76126"/>
                  <a:pt x="0" y="64294"/>
                </a:cubicBezTo>
                <a:lnTo>
                  <a:pt x="0" y="50006"/>
                </a:lnTo>
                <a:cubicBezTo>
                  <a:pt x="0" y="22391"/>
                  <a:pt x="22391" y="0"/>
                  <a:pt x="50006" y="0"/>
                </a:cubicBezTo>
                <a:cubicBezTo>
                  <a:pt x="77621" y="0"/>
                  <a:pt x="100013" y="22391"/>
                  <a:pt x="100013" y="50006"/>
                </a:cubicBezTo>
                <a:lnTo>
                  <a:pt x="100013" y="87533"/>
                </a:lnTo>
                <a:cubicBezTo>
                  <a:pt x="100013" y="102334"/>
                  <a:pt x="88002" y="114322"/>
                  <a:pt x="73201" y="114322"/>
                </a:cubicBezTo>
                <a:lnTo>
                  <a:pt x="53578" y="114300"/>
                </a:lnTo>
                <a:lnTo>
                  <a:pt x="46434" y="114300"/>
                </a:lnTo>
                <a:cubicBezTo>
                  <a:pt x="40518" y="114300"/>
                  <a:pt x="35719" y="109500"/>
                  <a:pt x="35719" y="103584"/>
                </a:cubicBezTo>
                <a:cubicBezTo>
                  <a:pt x="35719" y="97668"/>
                  <a:pt x="40518" y="92869"/>
                  <a:pt x="46434" y="92869"/>
                </a:cubicBezTo>
                <a:lnTo>
                  <a:pt x="53578" y="92869"/>
                </a:lnTo>
                <a:cubicBezTo>
                  <a:pt x="59494" y="92869"/>
                  <a:pt x="64294" y="97668"/>
                  <a:pt x="64294" y="103584"/>
                </a:cubicBezTo>
                <a:lnTo>
                  <a:pt x="64294" y="103584"/>
                </a:lnTo>
                <a:lnTo>
                  <a:pt x="73223" y="103584"/>
                </a:lnTo>
                <a:cubicBezTo>
                  <a:pt x="82108" y="103584"/>
                  <a:pt x="89297" y="96396"/>
                  <a:pt x="89297" y="87511"/>
                </a:cubicBezTo>
                <a:lnTo>
                  <a:pt x="89297" y="82845"/>
                </a:lnTo>
                <a:cubicBezTo>
                  <a:pt x="86149" y="84676"/>
                  <a:pt x="82488" y="85703"/>
                  <a:pt x="78581" y="85703"/>
                </a:cubicBezTo>
                <a:lnTo>
                  <a:pt x="75009" y="85703"/>
                </a:lnTo>
                <a:cubicBezTo>
                  <a:pt x="69093" y="85703"/>
                  <a:pt x="64294" y="80903"/>
                  <a:pt x="64294" y="74987"/>
                </a:cubicBezTo>
                <a:lnTo>
                  <a:pt x="64294" y="53556"/>
                </a:lnTo>
                <a:cubicBezTo>
                  <a:pt x="64294" y="47640"/>
                  <a:pt x="69093" y="42840"/>
                  <a:pt x="75009" y="42840"/>
                </a:cubicBezTo>
                <a:lnTo>
                  <a:pt x="78581" y="42840"/>
                </a:lnTo>
                <a:cubicBezTo>
                  <a:pt x="80903" y="42840"/>
                  <a:pt x="83113" y="43197"/>
                  <a:pt x="85212" y="43889"/>
                </a:cubicBezTo>
                <a:cubicBezTo>
                  <a:pt x="82309" y="27079"/>
                  <a:pt x="67665" y="14265"/>
                  <a:pt x="50006" y="14265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49" name="Text 47"/>
          <p:cNvSpPr/>
          <p:nvPr/>
        </p:nvSpPr>
        <p:spPr>
          <a:xfrm>
            <a:off x="5076825" y="2990850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客服中心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596063" y="2909888"/>
            <a:ext cx="1733550" cy="352425"/>
          </a:xfrm>
          <a:custGeom>
            <a:avLst/>
            <a:gdLst/>
            <a:ahLst/>
            <a:cxnLst/>
            <a:rect l="l" t="t" r="r" b="b"/>
            <a:pathLst>
              <a:path w="1733550" h="352425">
                <a:moveTo>
                  <a:pt x="38101" y="0"/>
                </a:moveTo>
                <a:lnTo>
                  <a:pt x="1695449" y="0"/>
                </a:lnTo>
                <a:cubicBezTo>
                  <a:pt x="1716492" y="0"/>
                  <a:pt x="1733550" y="17058"/>
                  <a:pt x="1733550" y="38101"/>
                </a:cubicBezTo>
                <a:lnTo>
                  <a:pt x="1733550" y="314324"/>
                </a:lnTo>
                <a:cubicBezTo>
                  <a:pt x="1733550" y="335367"/>
                  <a:pt x="1716492" y="352425"/>
                  <a:pt x="1695449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6691313" y="302895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0006" y="35719"/>
                </a:moveTo>
                <a:cubicBezTo>
                  <a:pt x="50006" y="31776"/>
                  <a:pt x="53207" y="28575"/>
                  <a:pt x="57150" y="28575"/>
                </a:cubicBezTo>
                <a:cubicBezTo>
                  <a:pt x="61093" y="28575"/>
                  <a:pt x="64294" y="31776"/>
                  <a:pt x="64294" y="35719"/>
                </a:cubicBezTo>
                <a:cubicBezTo>
                  <a:pt x="64294" y="39661"/>
                  <a:pt x="61093" y="42863"/>
                  <a:pt x="57150" y="42863"/>
                </a:cubicBezTo>
                <a:cubicBezTo>
                  <a:pt x="53207" y="42863"/>
                  <a:pt x="50006" y="39661"/>
                  <a:pt x="50006" y="35719"/>
                </a:cubicBezTo>
                <a:close/>
                <a:moveTo>
                  <a:pt x="48220" y="50006"/>
                </a:moveTo>
                <a:lnTo>
                  <a:pt x="58936" y="50006"/>
                </a:lnTo>
                <a:cubicBezTo>
                  <a:pt x="61905" y="50006"/>
                  <a:pt x="64294" y="52395"/>
                  <a:pt x="64294" y="55364"/>
                </a:cubicBezTo>
                <a:lnTo>
                  <a:pt x="64294" y="75009"/>
                </a:lnTo>
                <a:lnTo>
                  <a:pt x="66080" y="75009"/>
                </a:lnTo>
                <a:cubicBezTo>
                  <a:pt x="69049" y="75009"/>
                  <a:pt x="71438" y="77398"/>
                  <a:pt x="71438" y="80367"/>
                </a:cubicBezTo>
                <a:cubicBezTo>
                  <a:pt x="71438" y="83336"/>
                  <a:pt x="69049" y="85725"/>
                  <a:pt x="66080" y="85725"/>
                </a:cubicBezTo>
                <a:lnTo>
                  <a:pt x="48220" y="85725"/>
                </a:lnTo>
                <a:cubicBezTo>
                  <a:pt x="45251" y="85725"/>
                  <a:pt x="42863" y="83336"/>
                  <a:pt x="42863" y="80367"/>
                </a:cubicBezTo>
                <a:cubicBezTo>
                  <a:pt x="42863" y="77398"/>
                  <a:pt x="45251" y="75009"/>
                  <a:pt x="48220" y="75009"/>
                </a:cubicBezTo>
                <a:lnTo>
                  <a:pt x="53578" y="75009"/>
                </a:lnTo>
                <a:lnTo>
                  <a:pt x="53578" y="60722"/>
                </a:lnTo>
                <a:lnTo>
                  <a:pt x="48220" y="60722"/>
                </a:lnTo>
                <a:cubicBezTo>
                  <a:pt x="45251" y="60722"/>
                  <a:pt x="42863" y="58333"/>
                  <a:pt x="42863" y="55364"/>
                </a:cubicBezTo>
                <a:cubicBezTo>
                  <a:pt x="42863" y="52395"/>
                  <a:pt x="45251" y="50006"/>
                  <a:pt x="48220" y="50006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2" name="Text 50"/>
          <p:cNvSpPr/>
          <p:nvPr/>
        </p:nvSpPr>
        <p:spPr>
          <a:xfrm>
            <a:off x="6896100" y="2990850"/>
            <a:ext cx="600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关于我们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776788" y="3348038"/>
            <a:ext cx="3552825" cy="352425"/>
          </a:xfrm>
          <a:custGeom>
            <a:avLst/>
            <a:gdLst/>
            <a:ahLst/>
            <a:cxnLst/>
            <a:rect l="l" t="t" r="r" b="b"/>
            <a:pathLst>
              <a:path w="3552825" h="352425">
                <a:moveTo>
                  <a:pt x="38101" y="0"/>
                </a:moveTo>
                <a:lnTo>
                  <a:pt x="3514724" y="0"/>
                </a:lnTo>
                <a:cubicBezTo>
                  <a:pt x="3535767" y="0"/>
                  <a:pt x="3552825" y="17058"/>
                  <a:pt x="3552825" y="38101"/>
                </a:cubicBezTo>
                <a:lnTo>
                  <a:pt x="3552825" y="314324"/>
                </a:lnTo>
                <a:cubicBezTo>
                  <a:pt x="3552825" y="335367"/>
                  <a:pt x="3535767" y="352425"/>
                  <a:pt x="3514724" y="352425"/>
                </a:cubicBezTo>
                <a:lnTo>
                  <a:pt x="38101" y="352425"/>
                </a:lnTo>
                <a:cubicBezTo>
                  <a:pt x="17058" y="352425"/>
                  <a:pt x="0" y="335367"/>
                  <a:pt x="0" y="314324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4872038" y="34671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43555" y="2121"/>
                </a:moveTo>
                <a:cubicBezTo>
                  <a:pt x="44224" y="-1183"/>
                  <a:pt x="47149" y="-3572"/>
                  <a:pt x="50542" y="-3572"/>
                </a:cubicBezTo>
                <a:lnTo>
                  <a:pt x="63892" y="-3572"/>
                </a:lnTo>
                <a:cubicBezTo>
                  <a:pt x="67285" y="-3572"/>
                  <a:pt x="70210" y="-1183"/>
                  <a:pt x="70879" y="2121"/>
                </a:cubicBezTo>
                <a:lnTo>
                  <a:pt x="74116" y="17748"/>
                </a:lnTo>
                <a:cubicBezTo>
                  <a:pt x="77264" y="19087"/>
                  <a:pt x="80211" y="20806"/>
                  <a:pt x="82890" y="22838"/>
                </a:cubicBezTo>
                <a:lnTo>
                  <a:pt x="98026" y="17815"/>
                </a:lnTo>
                <a:cubicBezTo>
                  <a:pt x="101240" y="16743"/>
                  <a:pt x="104768" y="18083"/>
                  <a:pt x="106464" y="21029"/>
                </a:cubicBezTo>
                <a:lnTo>
                  <a:pt x="113139" y="32593"/>
                </a:lnTo>
                <a:cubicBezTo>
                  <a:pt x="114836" y="35540"/>
                  <a:pt x="114233" y="39246"/>
                  <a:pt x="111688" y="41501"/>
                </a:cubicBezTo>
                <a:lnTo>
                  <a:pt x="99789" y="52082"/>
                </a:lnTo>
                <a:cubicBezTo>
                  <a:pt x="99990" y="53734"/>
                  <a:pt x="100079" y="55431"/>
                  <a:pt x="100079" y="57150"/>
                </a:cubicBezTo>
                <a:cubicBezTo>
                  <a:pt x="100079" y="58869"/>
                  <a:pt x="99968" y="60566"/>
                  <a:pt x="99789" y="62218"/>
                </a:cubicBezTo>
                <a:lnTo>
                  <a:pt x="111710" y="72822"/>
                </a:lnTo>
                <a:cubicBezTo>
                  <a:pt x="114255" y="75076"/>
                  <a:pt x="114836" y="78804"/>
                  <a:pt x="113161" y="81729"/>
                </a:cubicBezTo>
                <a:lnTo>
                  <a:pt x="106487" y="93293"/>
                </a:lnTo>
                <a:cubicBezTo>
                  <a:pt x="104790" y="96217"/>
                  <a:pt x="101263" y="97579"/>
                  <a:pt x="98048" y="96508"/>
                </a:cubicBezTo>
                <a:lnTo>
                  <a:pt x="82912" y="91485"/>
                </a:lnTo>
                <a:cubicBezTo>
                  <a:pt x="80211" y="93516"/>
                  <a:pt x="77264" y="95213"/>
                  <a:pt x="74139" y="96575"/>
                </a:cubicBezTo>
                <a:lnTo>
                  <a:pt x="70924" y="112179"/>
                </a:lnTo>
                <a:cubicBezTo>
                  <a:pt x="70232" y="115506"/>
                  <a:pt x="67308" y="117872"/>
                  <a:pt x="63937" y="117872"/>
                </a:cubicBezTo>
                <a:lnTo>
                  <a:pt x="50587" y="117872"/>
                </a:lnTo>
                <a:cubicBezTo>
                  <a:pt x="47193" y="117872"/>
                  <a:pt x="44269" y="115483"/>
                  <a:pt x="43599" y="112179"/>
                </a:cubicBezTo>
                <a:lnTo>
                  <a:pt x="40385" y="96575"/>
                </a:lnTo>
                <a:cubicBezTo>
                  <a:pt x="37237" y="95235"/>
                  <a:pt x="34312" y="93516"/>
                  <a:pt x="31611" y="91485"/>
                </a:cubicBezTo>
                <a:lnTo>
                  <a:pt x="16408" y="96508"/>
                </a:lnTo>
                <a:cubicBezTo>
                  <a:pt x="13194" y="97579"/>
                  <a:pt x="9666" y="96240"/>
                  <a:pt x="7970" y="93293"/>
                </a:cubicBezTo>
                <a:lnTo>
                  <a:pt x="1295" y="81729"/>
                </a:lnTo>
                <a:cubicBezTo>
                  <a:pt x="-402" y="78782"/>
                  <a:pt x="201" y="75076"/>
                  <a:pt x="2746" y="72822"/>
                </a:cubicBezTo>
                <a:lnTo>
                  <a:pt x="14667" y="62218"/>
                </a:lnTo>
                <a:cubicBezTo>
                  <a:pt x="14466" y="60566"/>
                  <a:pt x="14377" y="58869"/>
                  <a:pt x="14377" y="57150"/>
                </a:cubicBezTo>
                <a:cubicBezTo>
                  <a:pt x="14377" y="55431"/>
                  <a:pt x="14488" y="53734"/>
                  <a:pt x="14667" y="52082"/>
                </a:cubicBezTo>
                <a:lnTo>
                  <a:pt x="2746" y="41478"/>
                </a:lnTo>
                <a:cubicBezTo>
                  <a:pt x="201" y="39224"/>
                  <a:pt x="-380" y="35496"/>
                  <a:pt x="1295" y="32571"/>
                </a:cubicBezTo>
                <a:lnTo>
                  <a:pt x="7970" y="21007"/>
                </a:lnTo>
                <a:cubicBezTo>
                  <a:pt x="9666" y="18060"/>
                  <a:pt x="13194" y="16721"/>
                  <a:pt x="16408" y="17792"/>
                </a:cubicBezTo>
                <a:lnTo>
                  <a:pt x="31544" y="22815"/>
                </a:lnTo>
                <a:cubicBezTo>
                  <a:pt x="34245" y="20784"/>
                  <a:pt x="37192" y="19087"/>
                  <a:pt x="40318" y="17725"/>
                </a:cubicBezTo>
                <a:lnTo>
                  <a:pt x="43555" y="2121"/>
                </a:lnTo>
                <a:close/>
                <a:moveTo>
                  <a:pt x="57217" y="75009"/>
                </a:moveTo>
                <a:cubicBezTo>
                  <a:pt x="63598" y="74985"/>
                  <a:pt x="69481" y="71559"/>
                  <a:pt x="72650" y="66022"/>
                </a:cubicBezTo>
                <a:cubicBezTo>
                  <a:pt x="75820" y="60484"/>
                  <a:pt x="75794" y="53676"/>
                  <a:pt x="72583" y="48162"/>
                </a:cubicBezTo>
                <a:cubicBezTo>
                  <a:pt x="69372" y="42649"/>
                  <a:pt x="63464" y="39267"/>
                  <a:pt x="57083" y="39291"/>
                </a:cubicBezTo>
                <a:cubicBezTo>
                  <a:pt x="50702" y="39315"/>
                  <a:pt x="44819" y="42741"/>
                  <a:pt x="41650" y="48278"/>
                </a:cubicBezTo>
                <a:cubicBezTo>
                  <a:pt x="38480" y="53816"/>
                  <a:pt x="38506" y="60624"/>
                  <a:pt x="41717" y="66138"/>
                </a:cubicBezTo>
                <a:cubicBezTo>
                  <a:pt x="44928" y="71651"/>
                  <a:pt x="50836" y="75033"/>
                  <a:pt x="57217" y="75009"/>
                </a:cubicBez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55" name="Text 53"/>
          <p:cNvSpPr/>
          <p:nvPr/>
        </p:nvSpPr>
        <p:spPr>
          <a:xfrm>
            <a:off x="5076825" y="3429000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设置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572000" y="4057650"/>
            <a:ext cx="3962400" cy="1638300"/>
          </a:xfrm>
          <a:custGeom>
            <a:avLst/>
            <a:gdLst/>
            <a:ahLst/>
            <a:cxnLst/>
            <a:rect l="l" t="t" r="r" b="b"/>
            <a:pathLst>
              <a:path w="3962400" h="1638300">
                <a:moveTo>
                  <a:pt x="114304" y="0"/>
                </a:moveTo>
                <a:lnTo>
                  <a:pt x="3848096" y="0"/>
                </a:lnTo>
                <a:cubicBezTo>
                  <a:pt x="3911224" y="0"/>
                  <a:pt x="3962400" y="51176"/>
                  <a:pt x="3962400" y="114304"/>
                </a:cubicBezTo>
                <a:lnTo>
                  <a:pt x="3962400" y="1523996"/>
                </a:lnTo>
                <a:cubicBezTo>
                  <a:pt x="3962400" y="1587124"/>
                  <a:pt x="3911224" y="1638300"/>
                  <a:pt x="3848096" y="1638300"/>
                </a:cubicBezTo>
                <a:lnTo>
                  <a:pt x="114304" y="1638300"/>
                </a:lnTo>
                <a:cubicBezTo>
                  <a:pt x="51176" y="1638300"/>
                  <a:pt x="0" y="1587124"/>
                  <a:pt x="0" y="1523996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57" name="Shape 55"/>
          <p:cNvSpPr/>
          <p:nvPr/>
        </p:nvSpPr>
        <p:spPr>
          <a:xfrm>
            <a:off x="4762500" y="42481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4876800" y="43624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91291" y="96768"/>
                </a:moveTo>
                <a:lnTo>
                  <a:pt x="48339" y="113288"/>
                </a:lnTo>
                <a:cubicBezTo>
                  <a:pt x="42565" y="115520"/>
                  <a:pt x="36880" y="109835"/>
                  <a:pt x="39112" y="104061"/>
                </a:cubicBezTo>
                <a:lnTo>
                  <a:pt x="55632" y="61109"/>
                </a:lnTo>
                <a:cubicBezTo>
                  <a:pt x="56614" y="58579"/>
                  <a:pt x="58579" y="56614"/>
                  <a:pt x="61109" y="55632"/>
                </a:cubicBezTo>
                <a:lnTo>
                  <a:pt x="104061" y="39112"/>
                </a:lnTo>
                <a:cubicBezTo>
                  <a:pt x="109835" y="36880"/>
                  <a:pt x="115520" y="42565"/>
                  <a:pt x="113288" y="48339"/>
                </a:cubicBezTo>
                <a:lnTo>
                  <a:pt x="96768" y="91291"/>
                </a:lnTo>
                <a:cubicBezTo>
                  <a:pt x="95816" y="93821"/>
                  <a:pt x="93821" y="95786"/>
                  <a:pt x="91291" y="96768"/>
                </a:cubicBezTo>
                <a:close/>
                <a:moveTo>
                  <a:pt x="85725" y="76200"/>
                </a:moveTo>
                <a:cubicBezTo>
                  <a:pt x="85725" y="70943"/>
                  <a:pt x="81457" y="66675"/>
                  <a:pt x="76200" y="66675"/>
                </a:cubicBezTo>
                <a:cubicBezTo>
                  <a:pt x="70943" y="66675"/>
                  <a:pt x="66675" y="70943"/>
                  <a:pt x="66675" y="76200"/>
                </a:cubicBezTo>
                <a:cubicBezTo>
                  <a:pt x="66675" y="81457"/>
                  <a:pt x="70943" y="85725"/>
                  <a:pt x="76200" y="85725"/>
                </a:cubicBezTo>
                <a:cubicBezTo>
                  <a:pt x="81457" y="85725"/>
                  <a:pt x="85725" y="81457"/>
                  <a:pt x="85725" y="762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9" name="Text 57"/>
          <p:cNvSpPr/>
          <p:nvPr/>
        </p:nvSpPr>
        <p:spPr>
          <a:xfrm>
            <a:off x="5257800" y="430530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底部导航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5232350" y="480536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3361" y="3200"/>
                </a:moveTo>
                <a:cubicBezTo>
                  <a:pt x="98785" y="-1042"/>
                  <a:pt x="91715" y="-1042"/>
                  <a:pt x="87176" y="3200"/>
                </a:cubicBezTo>
                <a:lnTo>
                  <a:pt x="3832" y="80590"/>
                </a:lnTo>
                <a:cubicBezTo>
                  <a:pt x="260" y="83939"/>
                  <a:pt x="-930" y="89111"/>
                  <a:pt x="856" y="93650"/>
                </a:cubicBezTo>
                <a:cubicBezTo>
                  <a:pt x="2642" y="98189"/>
                  <a:pt x="6995" y="101203"/>
                  <a:pt x="11906" y="101203"/>
                </a:cubicBezTo>
                <a:lnTo>
                  <a:pt x="17859" y="101203"/>
                </a:lnTo>
                <a:lnTo>
                  <a:pt x="17859" y="166688"/>
                </a:lnTo>
                <a:cubicBezTo>
                  <a:pt x="17859" y="179822"/>
                  <a:pt x="28538" y="190500"/>
                  <a:pt x="41672" y="190500"/>
                </a:cubicBezTo>
                <a:lnTo>
                  <a:pt x="148828" y="190500"/>
                </a:lnTo>
                <a:cubicBezTo>
                  <a:pt x="161962" y="190500"/>
                  <a:pt x="172641" y="179822"/>
                  <a:pt x="172641" y="166688"/>
                </a:cubicBezTo>
                <a:lnTo>
                  <a:pt x="172641" y="101203"/>
                </a:lnTo>
                <a:lnTo>
                  <a:pt x="178594" y="101203"/>
                </a:lnTo>
                <a:cubicBezTo>
                  <a:pt x="183505" y="101203"/>
                  <a:pt x="187896" y="98189"/>
                  <a:pt x="189681" y="93650"/>
                </a:cubicBezTo>
                <a:cubicBezTo>
                  <a:pt x="191467" y="89111"/>
                  <a:pt x="190277" y="83902"/>
                  <a:pt x="186705" y="80590"/>
                </a:cubicBezTo>
                <a:lnTo>
                  <a:pt x="103361" y="3200"/>
                </a:lnTo>
                <a:close/>
                <a:moveTo>
                  <a:pt x="89297" y="119063"/>
                </a:moveTo>
                <a:lnTo>
                  <a:pt x="101203" y="119063"/>
                </a:lnTo>
                <a:cubicBezTo>
                  <a:pt x="111063" y="119063"/>
                  <a:pt x="119063" y="127062"/>
                  <a:pt x="119063" y="136922"/>
                </a:cubicBezTo>
                <a:lnTo>
                  <a:pt x="119063" y="172641"/>
                </a:lnTo>
                <a:lnTo>
                  <a:pt x="71438" y="172641"/>
                </a:lnTo>
                <a:lnTo>
                  <a:pt x="71438" y="136922"/>
                </a:lnTo>
                <a:cubicBezTo>
                  <a:pt x="71438" y="127062"/>
                  <a:pt x="79437" y="119063"/>
                  <a:pt x="89297" y="1190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1" name="Text 59"/>
          <p:cNvSpPr/>
          <p:nvPr/>
        </p:nvSpPr>
        <p:spPr>
          <a:xfrm>
            <a:off x="5160913" y="5033963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首页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324600" y="47815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3" name="Shape 61"/>
          <p:cNvSpPr/>
          <p:nvPr/>
        </p:nvSpPr>
        <p:spPr>
          <a:xfrm>
            <a:off x="6469856" y="49149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59531"/>
                </a:moveTo>
                <a:lnTo>
                  <a:pt x="47625" y="59531"/>
                </a:lnTo>
                <a:lnTo>
                  <a:pt x="47625" y="35719"/>
                </a:lnTo>
                <a:lnTo>
                  <a:pt x="23812" y="35719"/>
                </a:lnTo>
                <a:lnTo>
                  <a:pt x="23812" y="59531"/>
                </a:lnTo>
                <a:close/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65484"/>
                </a:lnTo>
                <a:cubicBezTo>
                  <a:pt x="71438" y="75344"/>
                  <a:pt x="63438" y="83344"/>
                  <a:pt x="53578" y="83344"/>
                </a:cubicBez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  <a:moveTo>
                  <a:pt x="23812" y="154781"/>
                </a:moveTo>
                <a:lnTo>
                  <a:pt x="47625" y="154781"/>
                </a:lnTo>
                <a:lnTo>
                  <a:pt x="47625" y="130969"/>
                </a:lnTo>
                <a:lnTo>
                  <a:pt x="23812" y="130969"/>
                </a:lnTo>
                <a:lnTo>
                  <a:pt x="23812" y="154781"/>
                </a:lnTo>
                <a:close/>
                <a:moveTo>
                  <a:pt x="0" y="125016"/>
                </a:moveTo>
                <a:cubicBezTo>
                  <a:pt x="0" y="115156"/>
                  <a:pt x="8000" y="107156"/>
                  <a:pt x="17859" y="107156"/>
                </a:cubicBezTo>
                <a:lnTo>
                  <a:pt x="53578" y="107156"/>
                </a:lnTo>
                <a:cubicBezTo>
                  <a:pt x="63438" y="107156"/>
                  <a:pt x="71438" y="115156"/>
                  <a:pt x="71438" y="125016"/>
                </a:cubicBezTo>
                <a:lnTo>
                  <a:pt x="71438" y="160734"/>
                </a:lnTo>
                <a:cubicBezTo>
                  <a:pt x="71438" y="170594"/>
                  <a:pt x="63438" y="178594"/>
                  <a:pt x="53578" y="178594"/>
                </a:cubicBezTo>
                <a:lnTo>
                  <a:pt x="17859" y="178594"/>
                </a:lnTo>
                <a:cubicBezTo>
                  <a:pt x="8000" y="178594"/>
                  <a:pt x="0" y="170594"/>
                  <a:pt x="0" y="160734"/>
                </a:cubicBezTo>
                <a:lnTo>
                  <a:pt x="0" y="125016"/>
                </a:lnTo>
                <a:close/>
                <a:moveTo>
                  <a:pt x="119063" y="35719"/>
                </a:moveTo>
                <a:lnTo>
                  <a:pt x="119063" y="59531"/>
                </a:lnTo>
                <a:lnTo>
                  <a:pt x="142875" y="59531"/>
                </a:lnTo>
                <a:lnTo>
                  <a:pt x="142875" y="35719"/>
                </a:lnTo>
                <a:lnTo>
                  <a:pt x="119063" y="35719"/>
                </a:lnTo>
                <a:close/>
                <a:moveTo>
                  <a:pt x="113109" y="11906"/>
                </a:moveTo>
                <a:lnTo>
                  <a:pt x="148828" y="11906"/>
                </a:lnTo>
                <a:cubicBezTo>
                  <a:pt x="158688" y="11906"/>
                  <a:pt x="166688" y="19906"/>
                  <a:pt x="166688" y="29766"/>
                </a:cubicBezTo>
                <a:lnTo>
                  <a:pt x="166688" y="65484"/>
                </a:lnTo>
                <a:cubicBezTo>
                  <a:pt x="166688" y="75344"/>
                  <a:pt x="158688" y="83344"/>
                  <a:pt x="148828" y="83344"/>
                </a:cubicBezTo>
                <a:lnTo>
                  <a:pt x="113109" y="83344"/>
                </a:lnTo>
                <a:cubicBezTo>
                  <a:pt x="103250" y="83344"/>
                  <a:pt x="95250" y="75344"/>
                  <a:pt x="95250" y="65484"/>
                </a:cubicBezTo>
                <a:lnTo>
                  <a:pt x="95250" y="29766"/>
                </a:lnTo>
                <a:cubicBezTo>
                  <a:pt x="95250" y="19906"/>
                  <a:pt x="103250" y="11906"/>
                  <a:pt x="113109" y="11906"/>
                </a:cubicBezTo>
                <a:close/>
                <a:moveTo>
                  <a:pt x="107156" y="130969"/>
                </a:moveTo>
                <a:cubicBezTo>
                  <a:pt x="100585" y="130969"/>
                  <a:pt x="95250" y="125634"/>
                  <a:pt x="95250" y="119063"/>
                </a:cubicBezTo>
                <a:cubicBezTo>
                  <a:pt x="95250" y="112491"/>
                  <a:pt x="100585" y="107156"/>
                  <a:pt x="107156" y="107156"/>
                </a:cubicBezTo>
                <a:cubicBezTo>
                  <a:pt x="113727" y="107156"/>
                  <a:pt x="119063" y="112491"/>
                  <a:pt x="119063" y="119063"/>
                </a:cubicBezTo>
                <a:cubicBezTo>
                  <a:pt x="119063" y="125634"/>
                  <a:pt x="113727" y="130969"/>
                  <a:pt x="107156" y="130969"/>
                </a:cubicBezTo>
                <a:close/>
                <a:moveTo>
                  <a:pt x="107156" y="154781"/>
                </a:moveTo>
                <a:cubicBezTo>
                  <a:pt x="113742" y="154781"/>
                  <a:pt x="119063" y="160102"/>
                  <a:pt x="119063" y="166688"/>
                </a:cubicBezTo>
                <a:cubicBezTo>
                  <a:pt x="119063" y="173273"/>
                  <a:pt x="113742" y="178594"/>
                  <a:pt x="107156" y="178594"/>
                </a:cubicBezTo>
                <a:cubicBezTo>
                  <a:pt x="100571" y="178594"/>
                  <a:pt x="95250" y="173273"/>
                  <a:pt x="95250" y="166688"/>
                </a:cubicBezTo>
                <a:cubicBezTo>
                  <a:pt x="95250" y="160102"/>
                  <a:pt x="100571" y="154781"/>
                  <a:pt x="107156" y="154781"/>
                </a:cubicBezTo>
                <a:close/>
                <a:moveTo>
                  <a:pt x="142875" y="166688"/>
                </a:moveTo>
                <a:cubicBezTo>
                  <a:pt x="142875" y="160102"/>
                  <a:pt x="148196" y="154781"/>
                  <a:pt x="154781" y="154781"/>
                </a:cubicBezTo>
                <a:cubicBezTo>
                  <a:pt x="161367" y="154781"/>
                  <a:pt x="166688" y="160102"/>
                  <a:pt x="166688" y="166688"/>
                </a:cubicBezTo>
                <a:cubicBezTo>
                  <a:pt x="166688" y="173273"/>
                  <a:pt x="161367" y="178594"/>
                  <a:pt x="154781" y="178594"/>
                </a:cubicBezTo>
                <a:cubicBezTo>
                  <a:pt x="148196" y="178594"/>
                  <a:pt x="142875" y="173273"/>
                  <a:pt x="142875" y="166688"/>
                </a:cubicBezTo>
                <a:close/>
                <a:moveTo>
                  <a:pt x="154781" y="130969"/>
                </a:moveTo>
                <a:cubicBezTo>
                  <a:pt x="148210" y="130969"/>
                  <a:pt x="142875" y="125634"/>
                  <a:pt x="142875" y="119063"/>
                </a:cubicBezTo>
                <a:cubicBezTo>
                  <a:pt x="142875" y="112491"/>
                  <a:pt x="148210" y="107156"/>
                  <a:pt x="154781" y="107156"/>
                </a:cubicBezTo>
                <a:cubicBezTo>
                  <a:pt x="161352" y="107156"/>
                  <a:pt x="166688" y="112491"/>
                  <a:pt x="166688" y="119063"/>
                </a:cubicBezTo>
                <a:cubicBezTo>
                  <a:pt x="166688" y="125634"/>
                  <a:pt x="161352" y="130969"/>
                  <a:pt x="154781" y="130969"/>
                </a:cubicBezTo>
                <a:close/>
                <a:moveTo>
                  <a:pt x="142875" y="142875"/>
                </a:moveTo>
                <a:cubicBezTo>
                  <a:pt x="142875" y="149446"/>
                  <a:pt x="137540" y="154781"/>
                  <a:pt x="130969" y="154781"/>
                </a:cubicBezTo>
                <a:cubicBezTo>
                  <a:pt x="124398" y="154781"/>
                  <a:pt x="119063" y="149446"/>
                  <a:pt x="119063" y="142875"/>
                </a:cubicBezTo>
                <a:cubicBezTo>
                  <a:pt x="119063" y="136304"/>
                  <a:pt x="124398" y="130969"/>
                  <a:pt x="130969" y="130969"/>
                </a:cubicBezTo>
                <a:cubicBezTo>
                  <a:pt x="137540" y="130969"/>
                  <a:pt x="142875" y="136304"/>
                  <a:pt x="142875" y="142875"/>
                </a:cubicBezTo>
                <a:close/>
              </a:path>
            </a:pathLst>
          </a:custGeom>
          <a:solidFill>
            <a:srgbClr val="1A1A1A"/>
          </a:solidFill>
          <a:ln/>
        </p:spPr>
      </p:sp>
      <p:sp>
        <p:nvSpPr>
          <p:cNvPr id="64" name="Shape 62"/>
          <p:cNvSpPr/>
          <p:nvPr/>
        </p:nvSpPr>
        <p:spPr>
          <a:xfrm>
            <a:off x="7695307" y="480536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5" name="Text 63"/>
          <p:cNvSpPr/>
          <p:nvPr/>
        </p:nvSpPr>
        <p:spPr>
          <a:xfrm>
            <a:off x="7611963" y="5033963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我的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5905500" y="53721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114300"/>
                </a:moveTo>
                <a:cubicBezTo>
                  <a:pt x="88692" y="114300"/>
                  <a:pt x="114300" y="88692"/>
                  <a:pt x="114300" y="57150"/>
                </a:cubicBezTo>
                <a:cubicBezTo>
                  <a:pt x="114300" y="25608"/>
                  <a:pt x="88692" y="0"/>
                  <a:pt x="57150" y="0"/>
                </a:cubicBezTo>
                <a:cubicBezTo>
                  <a:pt x="25608" y="0"/>
                  <a:pt x="0" y="25608"/>
                  <a:pt x="0" y="57150"/>
                </a:cubicBezTo>
                <a:cubicBezTo>
                  <a:pt x="0" y="88692"/>
                  <a:pt x="25608" y="114300"/>
                  <a:pt x="57150" y="114300"/>
                </a:cubicBezTo>
                <a:close/>
                <a:moveTo>
                  <a:pt x="57150" y="30361"/>
                </a:moveTo>
                <a:cubicBezTo>
                  <a:pt x="60119" y="30361"/>
                  <a:pt x="62508" y="32750"/>
                  <a:pt x="62508" y="35719"/>
                </a:cubicBezTo>
                <a:lnTo>
                  <a:pt x="62508" y="60722"/>
                </a:lnTo>
                <a:cubicBezTo>
                  <a:pt x="62508" y="63691"/>
                  <a:pt x="60119" y="66080"/>
                  <a:pt x="57150" y="66080"/>
                </a:cubicBezTo>
                <a:cubicBezTo>
                  <a:pt x="54181" y="66080"/>
                  <a:pt x="51792" y="63691"/>
                  <a:pt x="51792" y="60722"/>
                </a:cubicBezTo>
                <a:lnTo>
                  <a:pt x="51792" y="35719"/>
                </a:lnTo>
                <a:cubicBezTo>
                  <a:pt x="51792" y="32750"/>
                  <a:pt x="54181" y="30361"/>
                  <a:pt x="57150" y="30361"/>
                </a:cubicBezTo>
                <a:close/>
                <a:moveTo>
                  <a:pt x="51189" y="78581"/>
                </a:moveTo>
                <a:cubicBezTo>
                  <a:pt x="51054" y="76369"/>
                  <a:pt x="52157" y="74264"/>
                  <a:pt x="54054" y="73117"/>
                </a:cubicBezTo>
                <a:cubicBezTo>
                  <a:pt x="55951" y="71969"/>
                  <a:pt x="58327" y="71969"/>
                  <a:pt x="60224" y="73117"/>
                </a:cubicBezTo>
                <a:cubicBezTo>
                  <a:pt x="62120" y="74264"/>
                  <a:pt x="63224" y="76369"/>
                  <a:pt x="63088" y="78581"/>
                </a:cubicBezTo>
                <a:cubicBezTo>
                  <a:pt x="63224" y="80794"/>
                  <a:pt x="62120" y="82899"/>
                  <a:pt x="60224" y="84046"/>
                </a:cubicBezTo>
                <a:cubicBezTo>
                  <a:pt x="58327" y="85193"/>
                  <a:pt x="55951" y="85193"/>
                  <a:pt x="54054" y="84046"/>
                </a:cubicBezTo>
                <a:cubicBezTo>
                  <a:pt x="52157" y="82899"/>
                  <a:pt x="51054" y="80794"/>
                  <a:pt x="51189" y="78581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67" name="Text 65"/>
          <p:cNvSpPr/>
          <p:nvPr/>
        </p:nvSpPr>
        <p:spPr>
          <a:xfrm>
            <a:off x="4905375" y="5353050"/>
            <a:ext cx="34671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扫码按钮为范围外节点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767763" y="1300163"/>
            <a:ext cx="3038475" cy="1990725"/>
          </a:xfrm>
          <a:custGeom>
            <a:avLst/>
            <a:gdLst/>
            <a:ahLst/>
            <a:cxnLst/>
            <a:rect l="l" t="t" r="r" b="b"/>
            <a:pathLst>
              <a:path w="3038475" h="1990725">
                <a:moveTo>
                  <a:pt x="114307" y="0"/>
                </a:moveTo>
                <a:lnTo>
                  <a:pt x="2924168" y="0"/>
                </a:lnTo>
                <a:cubicBezTo>
                  <a:pt x="2987298" y="0"/>
                  <a:pt x="3038475" y="51177"/>
                  <a:pt x="3038475" y="114307"/>
                </a:cubicBezTo>
                <a:lnTo>
                  <a:pt x="3038475" y="1876418"/>
                </a:lnTo>
                <a:cubicBezTo>
                  <a:pt x="3038475" y="1939548"/>
                  <a:pt x="2987298" y="1990725"/>
                  <a:pt x="2924168" y="1990725"/>
                </a:cubicBezTo>
                <a:lnTo>
                  <a:pt x="114307" y="1990725"/>
                </a:lnTo>
                <a:cubicBezTo>
                  <a:pt x="51177" y="1990725"/>
                  <a:pt x="0" y="1939548"/>
                  <a:pt x="0" y="1876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3F4F6"/>
          </a:solidFill>
          <a:ln w="12700">
            <a:solidFill>
              <a:srgbClr val="E5E7EB"/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8976122" y="1543050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71584" y="80367"/>
                </a:moveTo>
                <a:lnTo>
                  <a:pt x="112648" y="80367"/>
                </a:lnTo>
                <a:cubicBezTo>
                  <a:pt x="106721" y="80367"/>
                  <a:pt x="101932" y="75579"/>
                  <a:pt x="101932" y="69652"/>
                </a:cubicBezTo>
                <a:lnTo>
                  <a:pt x="101932" y="10716"/>
                </a:lnTo>
                <a:cubicBezTo>
                  <a:pt x="101932" y="4789"/>
                  <a:pt x="106754" y="-67"/>
                  <a:pt x="112615" y="703"/>
                </a:cubicBezTo>
                <a:cubicBezTo>
                  <a:pt x="148445" y="5458"/>
                  <a:pt x="176841" y="33855"/>
                  <a:pt x="181596" y="69685"/>
                </a:cubicBezTo>
                <a:cubicBezTo>
                  <a:pt x="182367" y="75545"/>
                  <a:pt x="177511" y="80367"/>
                  <a:pt x="171584" y="80367"/>
                </a:cubicBezTo>
                <a:close/>
                <a:moveTo>
                  <a:pt x="74541" y="12457"/>
                </a:moveTo>
                <a:cubicBezTo>
                  <a:pt x="80602" y="11184"/>
                  <a:pt x="85859" y="16140"/>
                  <a:pt x="85859" y="22335"/>
                </a:cubicBezTo>
                <a:lnTo>
                  <a:pt x="85859" y="88404"/>
                </a:lnTo>
                <a:cubicBezTo>
                  <a:pt x="85859" y="90279"/>
                  <a:pt x="86529" y="92087"/>
                  <a:pt x="87701" y="93527"/>
                </a:cubicBezTo>
                <a:lnTo>
                  <a:pt x="131936" y="146905"/>
                </a:lnTo>
                <a:cubicBezTo>
                  <a:pt x="135854" y="151626"/>
                  <a:pt x="135017" y="158759"/>
                  <a:pt x="129626" y="161672"/>
                </a:cubicBezTo>
                <a:cubicBezTo>
                  <a:pt x="118207" y="167900"/>
                  <a:pt x="105114" y="171450"/>
                  <a:pt x="91217" y="171450"/>
                </a:cubicBezTo>
                <a:cubicBezTo>
                  <a:pt x="46847" y="171450"/>
                  <a:pt x="10850" y="135452"/>
                  <a:pt x="10850" y="91083"/>
                </a:cubicBezTo>
                <a:cubicBezTo>
                  <a:pt x="10850" y="52406"/>
                  <a:pt x="38141" y="20125"/>
                  <a:pt x="74541" y="12457"/>
                </a:cubicBezTo>
                <a:close/>
                <a:moveTo>
                  <a:pt x="159998" y="96441"/>
                </a:moveTo>
                <a:lnTo>
                  <a:pt x="181429" y="96441"/>
                </a:lnTo>
                <a:cubicBezTo>
                  <a:pt x="187624" y="96441"/>
                  <a:pt x="192580" y="101698"/>
                  <a:pt x="191307" y="107759"/>
                </a:cubicBezTo>
                <a:cubicBezTo>
                  <a:pt x="187892" y="123966"/>
                  <a:pt x="179587" y="138366"/>
                  <a:pt x="168001" y="149349"/>
                </a:cubicBezTo>
                <a:cubicBezTo>
                  <a:pt x="163882" y="153267"/>
                  <a:pt x="157419" y="152430"/>
                  <a:pt x="153803" y="148043"/>
                </a:cubicBezTo>
                <a:lnTo>
                  <a:pt x="125540" y="113987"/>
                </a:lnTo>
                <a:cubicBezTo>
                  <a:pt x="119747" y="106989"/>
                  <a:pt x="124737" y="96441"/>
                  <a:pt x="133778" y="96441"/>
                </a:cubicBezTo>
                <a:lnTo>
                  <a:pt x="159964" y="96441"/>
                </a:ln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70" name="Text 68"/>
          <p:cNvSpPr/>
          <p:nvPr/>
        </p:nvSpPr>
        <p:spPr>
          <a:xfrm>
            <a:off x="9182100" y="1495425"/>
            <a:ext cx="2514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页面统计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8963025" y="1914525"/>
            <a:ext cx="2647950" cy="533400"/>
          </a:xfrm>
          <a:custGeom>
            <a:avLst/>
            <a:gdLst/>
            <a:ahLst/>
            <a:cxnLst/>
            <a:rect l="l" t="t" r="r" b="b"/>
            <a:pathLst>
              <a:path w="2647950" h="533400">
                <a:moveTo>
                  <a:pt x="76202" y="0"/>
                </a:moveTo>
                <a:lnTo>
                  <a:pt x="2571748" y="0"/>
                </a:lnTo>
                <a:cubicBezTo>
                  <a:pt x="2613833" y="0"/>
                  <a:pt x="2647950" y="34117"/>
                  <a:pt x="2647950" y="76202"/>
                </a:cubicBezTo>
                <a:lnTo>
                  <a:pt x="2647950" y="457198"/>
                </a:lnTo>
                <a:cubicBezTo>
                  <a:pt x="2647950" y="499283"/>
                  <a:pt x="2613833" y="533400"/>
                  <a:pt x="25717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2" name="Text 70"/>
          <p:cNvSpPr/>
          <p:nvPr/>
        </p:nvSpPr>
        <p:spPr>
          <a:xfrm>
            <a:off x="9077325" y="2066925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功能模块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11361688" y="2028825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7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8963025" y="2562225"/>
            <a:ext cx="2647950" cy="533400"/>
          </a:xfrm>
          <a:custGeom>
            <a:avLst/>
            <a:gdLst/>
            <a:ahLst/>
            <a:cxnLst/>
            <a:rect l="l" t="t" r="r" b="b"/>
            <a:pathLst>
              <a:path w="2647950" h="533400">
                <a:moveTo>
                  <a:pt x="76202" y="0"/>
                </a:moveTo>
                <a:lnTo>
                  <a:pt x="2571748" y="0"/>
                </a:lnTo>
                <a:cubicBezTo>
                  <a:pt x="2613833" y="0"/>
                  <a:pt x="2647950" y="34117"/>
                  <a:pt x="2647950" y="76202"/>
                </a:cubicBezTo>
                <a:lnTo>
                  <a:pt x="2647950" y="457198"/>
                </a:lnTo>
                <a:cubicBezTo>
                  <a:pt x="2647950" y="499283"/>
                  <a:pt x="2613833" y="533400"/>
                  <a:pt x="25717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5" name="Text 73"/>
          <p:cNvSpPr/>
          <p:nvPr/>
        </p:nvSpPr>
        <p:spPr>
          <a:xfrm>
            <a:off x="9077325" y="2714625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订单状态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11361688" y="2676525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8767763" y="3452813"/>
            <a:ext cx="3038475" cy="1495425"/>
          </a:xfrm>
          <a:custGeom>
            <a:avLst/>
            <a:gdLst/>
            <a:ahLst/>
            <a:cxnLst/>
            <a:rect l="l" t="t" r="r" b="b"/>
            <a:pathLst>
              <a:path w="3038475" h="1495425">
                <a:moveTo>
                  <a:pt x="114295" y="0"/>
                </a:moveTo>
                <a:lnTo>
                  <a:pt x="2924180" y="0"/>
                </a:lnTo>
                <a:cubicBezTo>
                  <a:pt x="2987303" y="0"/>
                  <a:pt x="3038475" y="51172"/>
                  <a:pt x="3038475" y="114295"/>
                </a:cubicBezTo>
                <a:lnTo>
                  <a:pt x="3038475" y="1381130"/>
                </a:lnTo>
                <a:cubicBezTo>
                  <a:pt x="3038475" y="1444253"/>
                  <a:pt x="2987303" y="1495425"/>
                  <a:pt x="2924180" y="1495425"/>
                </a:cubicBezTo>
                <a:lnTo>
                  <a:pt x="114295" y="1495425"/>
                </a:lnTo>
                <a:cubicBezTo>
                  <a:pt x="51172" y="1495425"/>
                  <a:pt x="0" y="1444253"/>
                  <a:pt x="0" y="138113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F9FAFB"/>
          </a:solidFill>
          <a:ln w="12700">
            <a:solidFill>
              <a:srgbClr val="F3F4F6"/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8976122" y="3695700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40475" y="32147"/>
                </a:moveTo>
                <a:cubicBezTo>
                  <a:pt x="134916" y="32147"/>
                  <a:pt x="129525" y="33654"/>
                  <a:pt x="124804" y="36400"/>
                </a:cubicBezTo>
                <a:cubicBezTo>
                  <a:pt x="119513" y="31042"/>
                  <a:pt x="113351" y="26555"/>
                  <a:pt x="106553" y="23173"/>
                </a:cubicBezTo>
                <a:cubicBezTo>
                  <a:pt x="115997" y="15136"/>
                  <a:pt x="128018" y="10716"/>
                  <a:pt x="140475" y="10716"/>
                </a:cubicBezTo>
                <a:cubicBezTo>
                  <a:pt x="169407" y="10716"/>
                  <a:pt x="192881" y="34156"/>
                  <a:pt x="192881" y="63122"/>
                </a:cubicBezTo>
                <a:cubicBezTo>
                  <a:pt x="192881" y="77019"/>
                  <a:pt x="187356" y="90346"/>
                  <a:pt x="177545" y="100158"/>
                </a:cubicBezTo>
                <a:lnTo>
                  <a:pt x="153736" y="123966"/>
                </a:lnTo>
                <a:cubicBezTo>
                  <a:pt x="143924" y="133778"/>
                  <a:pt x="130597" y="139303"/>
                  <a:pt x="116700" y="139303"/>
                </a:cubicBezTo>
                <a:cubicBezTo>
                  <a:pt x="87768" y="139303"/>
                  <a:pt x="64294" y="115863"/>
                  <a:pt x="64294" y="86897"/>
                </a:cubicBezTo>
                <a:cubicBezTo>
                  <a:pt x="64294" y="86395"/>
                  <a:pt x="64294" y="85892"/>
                  <a:pt x="64327" y="85390"/>
                </a:cubicBezTo>
                <a:cubicBezTo>
                  <a:pt x="64495" y="79463"/>
                  <a:pt x="69417" y="74808"/>
                  <a:pt x="75344" y="74976"/>
                </a:cubicBezTo>
                <a:cubicBezTo>
                  <a:pt x="81271" y="75143"/>
                  <a:pt x="85926" y="80066"/>
                  <a:pt x="85758" y="85993"/>
                </a:cubicBezTo>
                <a:cubicBezTo>
                  <a:pt x="85758" y="86294"/>
                  <a:pt x="85758" y="86596"/>
                  <a:pt x="85758" y="86864"/>
                </a:cubicBezTo>
                <a:cubicBezTo>
                  <a:pt x="85758" y="103975"/>
                  <a:pt x="99622" y="117838"/>
                  <a:pt x="116733" y="117838"/>
                </a:cubicBezTo>
                <a:cubicBezTo>
                  <a:pt x="124937" y="117838"/>
                  <a:pt x="132807" y="114590"/>
                  <a:pt x="138633" y="108764"/>
                </a:cubicBezTo>
                <a:lnTo>
                  <a:pt x="162442" y="84955"/>
                </a:lnTo>
                <a:cubicBezTo>
                  <a:pt x="168235" y="79162"/>
                  <a:pt x="171517" y="71259"/>
                  <a:pt x="171517" y="63055"/>
                </a:cubicBezTo>
                <a:cubicBezTo>
                  <a:pt x="171517" y="45943"/>
                  <a:pt x="157654" y="32080"/>
                  <a:pt x="140542" y="32080"/>
                </a:cubicBezTo>
                <a:close/>
                <a:moveTo>
                  <a:pt x="92154" y="58032"/>
                </a:moveTo>
                <a:cubicBezTo>
                  <a:pt x="91518" y="57764"/>
                  <a:pt x="90882" y="57396"/>
                  <a:pt x="90313" y="56994"/>
                </a:cubicBezTo>
                <a:cubicBezTo>
                  <a:pt x="86093" y="54817"/>
                  <a:pt x="81271" y="53578"/>
                  <a:pt x="76215" y="53578"/>
                </a:cubicBezTo>
                <a:cubicBezTo>
                  <a:pt x="68011" y="53578"/>
                  <a:pt x="60141" y="56826"/>
                  <a:pt x="54315" y="62653"/>
                </a:cubicBezTo>
                <a:lnTo>
                  <a:pt x="30506" y="86462"/>
                </a:lnTo>
                <a:cubicBezTo>
                  <a:pt x="24713" y="92255"/>
                  <a:pt x="21431" y="100158"/>
                  <a:pt x="21431" y="108362"/>
                </a:cubicBezTo>
                <a:cubicBezTo>
                  <a:pt x="21431" y="125473"/>
                  <a:pt x="35295" y="139337"/>
                  <a:pt x="52406" y="139337"/>
                </a:cubicBezTo>
                <a:cubicBezTo>
                  <a:pt x="57931" y="139337"/>
                  <a:pt x="63323" y="137863"/>
                  <a:pt x="68044" y="135117"/>
                </a:cubicBezTo>
                <a:cubicBezTo>
                  <a:pt x="73335" y="140475"/>
                  <a:pt x="79497" y="144962"/>
                  <a:pt x="86328" y="148344"/>
                </a:cubicBezTo>
                <a:cubicBezTo>
                  <a:pt x="76885" y="156348"/>
                  <a:pt x="64897" y="160801"/>
                  <a:pt x="52406" y="160801"/>
                </a:cubicBezTo>
                <a:cubicBezTo>
                  <a:pt x="23474" y="160801"/>
                  <a:pt x="0" y="137361"/>
                  <a:pt x="0" y="108395"/>
                </a:cubicBezTo>
                <a:cubicBezTo>
                  <a:pt x="0" y="94498"/>
                  <a:pt x="5525" y="81171"/>
                  <a:pt x="15337" y="71359"/>
                </a:cubicBezTo>
                <a:lnTo>
                  <a:pt x="39146" y="47551"/>
                </a:lnTo>
                <a:cubicBezTo>
                  <a:pt x="48957" y="37739"/>
                  <a:pt x="62285" y="32214"/>
                  <a:pt x="76181" y="32214"/>
                </a:cubicBezTo>
                <a:cubicBezTo>
                  <a:pt x="105181" y="32214"/>
                  <a:pt x="128588" y="55855"/>
                  <a:pt x="128588" y="84754"/>
                </a:cubicBezTo>
                <a:cubicBezTo>
                  <a:pt x="128588" y="85189"/>
                  <a:pt x="128588" y="85625"/>
                  <a:pt x="128588" y="86060"/>
                </a:cubicBezTo>
                <a:cubicBezTo>
                  <a:pt x="128454" y="91987"/>
                  <a:pt x="123531" y="96642"/>
                  <a:pt x="117604" y="96508"/>
                </a:cubicBezTo>
                <a:cubicBezTo>
                  <a:pt x="111677" y="96374"/>
                  <a:pt x="107022" y="91451"/>
                  <a:pt x="107156" y="85524"/>
                </a:cubicBezTo>
                <a:cubicBezTo>
                  <a:pt x="107156" y="85256"/>
                  <a:pt x="107156" y="85022"/>
                  <a:pt x="107156" y="84754"/>
                </a:cubicBezTo>
                <a:cubicBezTo>
                  <a:pt x="107156" y="73469"/>
                  <a:pt x="101129" y="63557"/>
                  <a:pt x="92154" y="58099"/>
                </a:cubicBezTo>
                <a:close/>
              </a:path>
            </a:pathLst>
          </a:custGeom>
          <a:solidFill>
            <a:srgbClr val="4A5565"/>
          </a:solidFill>
          <a:ln/>
        </p:spPr>
      </p:sp>
      <p:sp>
        <p:nvSpPr>
          <p:cNvPr id="79" name="Text 77"/>
          <p:cNvSpPr/>
          <p:nvPr/>
        </p:nvSpPr>
        <p:spPr>
          <a:xfrm>
            <a:off x="9182100" y="3648075"/>
            <a:ext cx="2514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跳转关系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8977313" y="40671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2202" y="62195"/>
                </a:moveTo>
                <a:cubicBezTo>
                  <a:pt x="114992" y="59405"/>
                  <a:pt x="114992" y="54873"/>
                  <a:pt x="112202" y="52082"/>
                </a:cubicBezTo>
                <a:lnTo>
                  <a:pt x="76483" y="16364"/>
                </a:lnTo>
                <a:cubicBezTo>
                  <a:pt x="73692" y="13573"/>
                  <a:pt x="69160" y="13573"/>
                  <a:pt x="66370" y="16364"/>
                </a:cubicBezTo>
                <a:cubicBezTo>
                  <a:pt x="63579" y="19154"/>
                  <a:pt x="63579" y="23686"/>
                  <a:pt x="66370" y="26477"/>
                </a:cubicBezTo>
                <a:lnTo>
                  <a:pt x="8990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89900" y="64294"/>
                </a:lnTo>
                <a:lnTo>
                  <a:pt x="66370" y="87823"/>
                </a:lnTo>
                <a:cubicBezTo>
                  <a:pt x="63579" y="90614"/>
                  <a:pt x="63579" y="95146"/>
                  <a:pt x="66370" y="97936"/>
                </a:cubicBezTo>
                <a:cubicBezTo>
                  <a:pt x="69160" y="100727"/>
                  <a:pt x="73692" y="100727"/>
                  <a:pt x="76483" y="97936"/>
                </a:cubicBezTo>
                <a:lnTo>
                  <a:pt x="112202" y="62218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81" name="Text 79"/>
          <p:cNvSpPr/>
          <p:nvPr/>
        </p:nvSpPr>
        <p:spPr>
          <a:xfrm>
            <a:off x="9182100" y="4029075"/>
            <a:ext cx="119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订单入口 → 订单页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8977313" y="43338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2202" y="62195"/>
                </a:moveTo>
                <a:cubicBezTo>
                  <a:pt x="114992" y="59405"/>
                  <a:pt x="114992" y="54873"/>
                  <a:pt x="112202" y="52082"/>
                </a:cubicBezTo>
                <a:lnTo>
                  <a:pt x="76483" y="16364"/>
                </a:lnTo>
                <a:cubicBezTo>
                  <a:pt x="73692" y="13573"/>
                  <a:pt x="69160" y="13573"/>
                  <a:pt x="66370" y="16364"/>
                </a:cubicBezTo>
                <a:cubicBezTo>
                  <a:pt x="63579" y="19154"/>
                  <a:pt x="63579" y="23686"/>
                  <a:pt x="66370" y="26477"/>
                </a:cubicBezTo>
                <a:lnTo>
                  <a:pt x="8990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89900" y="64294"/>
                </a:lnTo>
                <a:lnTo>
                  <a:pt x="66370" y="87823"/>
                </a:lnTo>
                <a:cubicBezTo>
                  <a:pt x="63579" y="90614"/>
                  <a:pt x="63579" y="95146"/>
                  <a:pt x="66370" y="97936"/>
                </a:cubicBezTo>
                <a:cubicBezTo>
                  <a:pt x="69160" y="100727"/>
                  <a:pt x="73692" y="100727"/>
                  <a:pt x="76483" y="97936"/>
                </a:cubicBezTo>
                <a:lnTo>
                  <a:pt x="112202" y="62218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83" name="Text 81"/>
          <p:cNvSpPr/>
          <p:nvPr/>
        </p:nvSpPr>
        <p:spPr>
          <a:xfrm>
            <a:off x="9182100" y="4295775"/>
            <a:ext cx="923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设置 → 设置页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8977313" y="46005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2202" y="62195"/>
                </a:moveTo>
                <a:cubicBezTo>
                  <a:pt x="114992" y="59405"/>
                  <a:pt x="114992" y="54873"/>
                  <a:pt x="112202" y="52082"/>
                </a:cubicBezTo>
                <a:lnTo>
                  <a:pt x="76483" y="16364"/>
                </a:lnTo>
                <a:cubicBezTo>
                  <a:pt x="73692" y="13573"/>
                  <a:pt x="69160" y="13573"/>
                  <a:pt x="66370" y="16364"/>
                </a:cubicBezTo>
                <a:cubicBezTo>
                  <a:pt x="63579" y="19154"/>
                  <a:pt x="63579" y="23686"/>
                  <a:pt x="66370" y="26477"/>
                </a:cubicBezTo>
                <a:lnTo>
                  <a:pt x="8990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89900" y="64294"/>
                </a:lnTo>
                <a:lnTo>
                  <a:pt x="66370" y="87823"/>
                </a:lnTo>
                <a:cubicBezTo>
                  <a:pt x="63579" y="90614"/>
                  <a:pt x="63579" y="95146"/>
                  <a:pt x="66370" y="97936"/>
                </a:cubicBezTo>
                <a:cubicBezTo>
                  <a:pt x="69160" y="100727"/>
                  <a:pt x="73692" y="100727"/>
                  <a:pt x="76483" y="97936"/>
                </a:cubicBezTo>
                <a:lnTo>
                  <a:pt x="112202" y="62218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85" name="Text 83"/>
          <p:cNvSpPr/>
          <p:nvPr/>
        </p:nvSpPr>
        <p:spPr>
          <a:xfrm>
            <a:off x="9182100" y="4562475"/>
            <a:ext cx="923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客服 → 客服页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UI架构与原型</dc:title>
  <dc:subject>APP UI架构与原型</dc:subject>
  <dc:creator>Kimi</dc:creator>
  <cp:lastModifiedBy>Kimi</cp:lastModifiedBy>
  <cp:revision>1</cp:revision>
  <dcterms:created xsi:type="dcterms:W3CDTF">2026-02-07T07:06:13Z</dcterms:created>
  <dcterms:modified xsi:type="dcterms:W3CDTF">2026-02-07T07:06:13Z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{"Label":"APP UI架构与原型","ContentProducer":"001191110108MACG2KBH8F10000","ProduceID":"19c35ed3-a522-862a-8000-0000050406ad","ReservedCode1":"","ContentPropagator":"001191110108MACG2KBH8F20000","PropagateID":"19c35ed3-a522-862a-8000-0000050406ad","ReservedCode2":""}</vt:lpwstr>
  </property>
</Properties>
</file>